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4"/>
  </p:sldMasterIdLst>
  <p:notesMasterIdLst>
    <p:notesMasterId r:id="rId18"/>
  </p:notesMasterIdLst>
  <p:sldIdLst>
    <p:sldId id="271" r:id="rId5"/>
    <p:sldId id="272" r:id="rId6"/>
    <p:sldId id="286" r:id="rId7"/>
    <p:sldId id="273" r:id="rId8"/>
    <p:sldId id="278" r:id="rId9"/>
    <p:sldId id="274" r:id="rId10"/>
    <p:sldId id="276" r:id="rId11"/>
    <p:sldId id="287" r:id="rId12"/>
    <p:sldId id="293" r:id="rId13"/>
    <p:sldId id="289" r:id="rId14"/>
    <p:sldId id="290" r:id="rId15"/>
    <p:sldId id="291" r:id="rId16"/>
    <p:sldId id="292" r:id="rId17"/>
  </p:sldIdLst>
  <p:sldSz cx="12192000" cy="6858000"/>
  <p:notesSz cx="6858000" cy="9144000"/>
  <p:embeddedFontLst>
    <p:embeddedFont>
      <p:font typeface="Calibri" panose="020F0502020204030204" pitchFamily="34" charset="0"/>
      <p:regular r:id="rId19"/>
      <p:bold r:id="rId20"/>
      <p:italic r:id="rId21"/>
      <p:boldItalic r:id="rId22"/>
    </p:embeddedFont>
    <p:embeddedFont>
      <p:font typeface="Calibri Light" panose="020F0302020204030204" pitchFamily="34" charset="0"/>
      <p:regular r:id="rId23"/>
      <p:italic r:id="rId24"/>
    </p:embeddedFont>
    <p:embeddedFont>
      <p:font typeface="Futura Round Demi" pitchFamily="2" charset="0"/>
      <p:bold r:id="rId25"/>
      <p:boldItalic r:id="rId26"/>
    </p:embeddedFont>
  </p:embeddedFontLst>
  <p:defaultTextStyle>
    <a:defPPr>
      <a:defRPr lang="en-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25" userDrawn="1">
          <p15:clr>
            <a:srgbClr val="A4A3A4"/>
          </p15:clr>
        </p15:guide>
        <p15:guide id="4" pos="1209" userDrawn="1">
          <p15:clr>
            <a:srgbClr val="A4A3A4"/>
          </p15:clr>
        </p15:guide>
        <p15:guide id="5" pos="2952" userDrawn="1">
          <p15:clr>
            <a:srgbClr val="A4A3A4"/>
          </p15:clr>
        </p15:guide>
        <p15:guide id="6" pos="2071" userDrawn="1">
          <p15:clr>
            <a:srgbClr val="A4A3A4"/>
          </p15:clr>
        </p15:guide>
        <p15:guide id="9" pos="3840" userDrawn="1">
          <p15:clr>
            <a:srgbClr val="A4A3A4"/>
          </p15:clr>
        </p15:guide>
        <p15:guide id="10" pos="4704" userDrawn="1">
          <p15:clr>
            <a:srgbClr val="A4A3A4"/>
          </p15:clr>
        </p15:guide>
        <p15:guide id="11" pos="5586" userDrawn="1">
          <p15:clr>
            <a:srgbClr val="A4A3A4"/>
          </p15:clr>
        </p15:guide>
        <p15:guide id="12" pos="7128" userDrawn="1">
          <p15:clr>
            <a:srgbClr val="A4A3A4"/>
          </p15:clr>
        </p15:guide>
        <p15:guide id="13" orient="horz" pos="3960" userDrawn="1">
          <p15:clr>
            <a:srgbClr val="A4A3A4"/>
          </p15:clr>
        </p15:guide>
        <p15:guide id="15" pos="6672" userDrawn="1">
          <p15:clr>
            <a:srgbClr val="A4A3A4"/>
          </p15:clr>
        </p15:guide>
        <p15:guide id="16" orient="horz" pos="913" userDrawn="1">
          <p15:clr>
            <a:srgbClr val="A4A3A4"/>
          </p15:clr>
        </p15:guide>
        <p15:guide id="17" orient="horz" pos="2160" userDrawn="1">
          <p15:clr>
            <a:srgbClr val="A4A3A4"/>
          </p15:clr>
        </p15:guide>
        <p15:guide id="18" orient="horz" pos="3600"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Кутьков Юрий Юрьевич" initials="КЮЮ" lastIdx="4" clrIdx="0">
    <p:extLst>
      <p:ext uri="{19B8F6BF-5375-455C-9EA6-DF929625EA0E}">
        <p15:presenceInfo xmlns:p15="http://schemas.microsoft.com/office/powerpoint/2012/main" userId="S::ykutkov@hse.ru::45dbd1ed-eea1-4925-9fa4-5001421b49da"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7312"/>
    <a:srgbClr val="00C5B6"/>
    <a:srgbClr val="029C63"/>
    <a:srgbClr val="0E2D69"/>
    <a:srgbClr val="96628C"/>
    <a:srgbClr val="11A0D7"/>
    <a:srgbClr val="E61F3D"/>
    <a:srgbClr val="CD5A5A"/>
    <a:srgbClr val="FFD746"/>
    <a:srgbClr val="D9D9D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50" d="100"/>
          <a:sy n="50" d="100"/>
        </p:scale>
        <p:origin x="802" y="21"/>
      </p:cViewPr>
      <p:guideLst>
        <p:guide pos="325"/>
        <p:guide pos="1209"/>
        <p:guide pos="2952"/>
        <p:guide pos="2071"/>
        <p:guide pos="3840"/>
        <p:guide pos="4704"/>
        <p:guide pos="5586"/>
        <p:guide pos="7128"/>
        <p:guide orient="horz" pos="3960"/>
        <p:guide pos="6672"/>
        <p:guide orient="horz" pos="913"/>
        <p:guide orient="horz" pos="2160"/>
        <p:guide orient="horz" pos="3600"/>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26" Type="http://schemas.openxmlformats.org/officeDocument/2006/relationships/font" Target="fonts/font8.fntdata"/><Relationship Id="rId3" Type="http://schemas.openxmlformats.org/officeDocument/2006/relationships/customXml" Target="../customXml/item3.xml"/><Relationship Id="rId21" Type="http://schemas.openxmlformats.org/officeDocument/2006/relationships/font" Target="fonts/font3.fntdata"/><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7.fntdata"/><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font" Target="fonts/font2.fntdata"/><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6.fntdata"/><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font" Target="fonts/font5.fntdata"/><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font" Target="fonts/font1.fntdata"/><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4.fntdata"/><Relationship Id="rId27" Type="http://schemas.openxmlformats.org/officeDocument/2006/relationships/commentAuthors" Target="commentAuthors.xml"/><Relationship Id="rId30"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rgbClr val="102D69"/>
                </a:solidFill>
                <a:latin typeface="HSE Sans" panose="02000000000000000000" pitchFamily="2" charset="0"/>
                <a:ea typeface="+mn-ea"/>
                <a:cs typeface="+mn-cs"/>
              </a:defRPr>
            </a:pPr>
            <a:r>
              <a:rPr lang="en-US" sz="1600">
                <a:solidFill>
                  <a:srgbClr val="102D69"/>
                </a:solidFill>
                <a:latin typeface="HSE Sans" panose="02000000000000000000" pitchFamily="2" charset="0"/>
              </a:rPr>
              <a:t>Communities</a:t>
            </a:r>
            <a:endParaRPr lang="en-GB" sz="1600">
              <a:solidFill>
                <a:srgbClr val="102D69"/>
              </a:solidFill>
              <a:latin typeface="HSE Sans" panose="02000000000000000000" pitchFamily="2" charset="0"/>
            </a:endParaRPr>
          </a:p>
        </c:rich>
      </c:tx>
      <c:layout>
        <c:manualLayout>
          <c:xMode val="edge"/>
          <c:yMode val="edge"/>
          <c:x val="0.13063871409555111"/>
          <c:y val="7.897335468032167E-3"/>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rgbClr val="102D69"/>
              </a:solidFill>
              <a:latin typeface="HSE Sans" panose="02000000000000000000" pitchFamily="2" charset="0"/>
              <a:ea typeface="+mn-ea"/>
              <a:cs typeface="+mn-cs"/>
            </a:defRPr>
          </a:pPr>
          <a:endParaRPr lang="en-US"/>
        </a:p>
      </c:txPr>
    </c:title>
    <c:autoTitleDeleted val="0"/>
    <c:plotArea>
      <c:layout>
        <c:manualLayout>
          <c:layoutTarget val="inner"/>
          <c:xMode val="edge"/>
          <c:yMode val="edge"/>
          <c:x val="0.13376246841772368"/>
          <c:y val="0.10958869184472636"/>
          <c:w val="0.79262705246283227"/>
          <c:h val="0.73513663426755427"/>
        </c:manualLayout>
      </c:layout>
      <c:barChart>
        <c:barDir val="bar"/>
        <c:grouping val="clustered"/>
        <c:varyColors val="0"/>
        <c:ser>
          <c:idx val="0"/>
          <c:order val="0"/>
          <c:tx>
            <c:strRef>
              <c:f>Sheet1!$B$1</c:f>
              <c:strCache>
                <c:ptCount val="1"/>
                <c:pt idx="0">
                  <c:v>Followers (thousands)</c:v>
                </c:pt>
              </c:strCache>
            </c:strRef>
          </c:tx>
          <c:spPr>
            <a:solidFill>
              <a:schemeClr val="bg1">
                <a:lumMod val="75000"/>
              </a:schemeClr>
            </a:solidFill>
            <a:ln>
              <a:noFill/>
            </a:ln>
            <a:effectLst/>
          </c:spPr>
          <c:invertIfNegative val="0"/>
          <c:cat>
            <c:strRef>
              <c:f>Sheet1!$A$2:$A$3</c:f>
              <c:strCache>
                <c:ptCount val="2"/>
                <c:pt idx="0">
                  <c:v>VK group 1</c:v>
                </c:pt>
                <c:pt idx="1">
                  <c:v>VK group 2</c:v>
                </c:pt>
              </c:strCache>
            </c:strRef>
          </c:cat>
          <c:val>
            <c:numRef>
              <c:f>Sheet1!$B$2:$B$3</c:f>
              <c:numCache>
                <c:formatCode>General</c:formatCode>
                <c:ptCount val="2"/>
                <c:pt idx="0">
                  <c:v>75</c:v>
                </c:pt>
                <c:pt idx="1">
                  <c:v>38</c:v>
                </c:pt>
              </c:numCache>
            </c:numRef>
          </c:val>
          <c:extLst>
            <c:ext xmlns:c16="http://schemas.microsoft.com/office/drawing/2014/chart" uri="{C3380CC4-5D6E-409C-BE32-E72D297353CC}">
              <c16:uniqueId val="{00000000-6BCE-9845-A0E3-DAA648CD0F81}"/>
            </c:ext>
          </c:extLst>
        </c:ser>
        <c:ser>
          <c:idx val="1"/>
          <c:order val="1"/>
          <c:tx>
            <c:strRef>
              <c:f>Sheet1!$C$1</c:f>
              <c:strCache>
                <c:ptCount val="1"/>
                <c:pt idx="0">
                  <c:v>Likes (mean)</c:v>
                </c:pt>
              </c:strCache>
            </c:strRef>
          </c:tx>
          <c:spPr>
            <a:solidFill>
              <a:srgbClr val="1656A6"/>
            </a:solidFill>
            <a:ln>
              <a:noFill/>
            </a:ln>
            <a:effectLst/>
          </c:spPr>
          <c:invertIfNegative val="0"/>
          <c:cat>
            <c:strRef>
              <c:f>Sheet1!$A$2:$A$3</c:f>
              <c:strCache>
                <c:ptCount val="2"/>
                <c:pt idx="0">
                  <c:v>VK group 1</c:v>
                </c:pt>
                <c:pt idx="1">
                  <c:v>VK group 2</c:v>
                </c:pt>
              </c:strCache>
            </c:strRef>
          </c:cat>
          <c:val>
            <c:numRef>
              <c:f>Sheet1!$C$2:$C$3</c:f>
              <c:numCache>
                <c:formatCode>General</c:formatCode>
                <c:ptCount val="2"/>
                <c:pt idx="0">
                  <c:v>40</c:v>
                </c:pt>
                <c:pt idx="1">
                  <c:v>23</c:v>
                </c:pt>
              </c:numCache>
            </c:numRef>
          </c:val>
          <c:extLst>
            <c:ext xmlns:c16="http://schemas.microsoft.com/office/drawing/2014/chart" uri="{C3380CC4-5D6E-409C-BE32-E72D297353CC}">
              <c16:uniqueId val="{00000001-6BCE-9845-A0E3-DAA648CD0F81}"/>
            </c:ext>
          </c:extLst>
        </c:ser>
        <c:ser>
          <c:idx val="2"/>
          <c:order val="2"/>
          <c:tx>
            <c:strRef>
              <c:f>Sheet1!$D$1</c:f>
              <c:strCache>
                <c:ptCount val="1"/>
                <c:pt idx="0">
                  <c:v>Comments (mean)</c:v>
                </c:pt>
              </c:strCache>
            </c:strRef>
          </c:tx>
          <c:spPr>
            <a:solidFill>
              <a:srgbClr val="102D69"/>
            </a:solidFill>
            <a:ln>
              <a:noFill/>
            </a:ln>
            <a:effectLst/>
          </c:spPr>
          <c:invertIfNegative val="0"/>
          <c:cat>
            <c:strRef>
              <c:f>Sheet1!$A$2:$A$3</c:f>
              <c:strCache>
                <c:ptCount val="2"/>
                <c:pt idx="0">
                  <c:v>VK group 1</c:v>
                </c:pt>
                <c:pt idx="1">
                  <c:v>VK group 2</c:v>
                </c:pt>
              </c:strCache>
            </c:strRef>
          </c:cat>
          <c:val>
            <c:numRef>
              <c:f>Sheet1!$D$2:$D$3</c:f>
              <c:numCache>
                <c:formatCode>General</c:formatCode>
                <c:ptCount val="2"/>
                <c:pt idx="0">
                  <c:v>25</c:v>
                </c:pt>
                <c:pt idx="1">
                  <c:v>12</c:v>
                </c:pt>
              </c:numCache>
            </c:numRef>
          </c:val>
          <c:extLst>
            <c:ext xmlns:c16="http://schemas.microsoft.com/office/drawing/2014/chart" uri="{C3380CC4-5D6E-409C-BE32-E72D297353CC}">
              <c16:uniqueId val="{00000002-6BCE-9845-A0E3-DAA648CD0F81}"/>
            </c:ext>
          </c:extLst>
        </c:ser>
        <c:dLbls>
          <c:showLegendKey val="0"/>
          <c:showVal val="0"/>
          <c:showCatName val="0"/>
          <c:showSerName val="0"/>
          <c:showPercent val="0"/>
          <c:showBubbleSize val="0"/>
        </c:dLbls>
        <c:gapWidth val="182"/>
        <c:axId val="955724448"/>
        <c:axId val="955630256"/>
      </c:barChart>
      <c:catAx>
        <c:axId val="955724448"/>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rgbClr val="102D69"/>
                </a:solidFill>
                <a:latin typeface="HSE Sans" panose="02000000000000000000" pitchFamily="2" charset="0"/>
                <a:ea typeface="+mn-ea"/>
                <a:cs typeface="+mn-cs"/>
              </a:defRPr>
            </a:pPr>
            <a:endParaRPr lang="en-US"/>
          </a:p>
        </c:txPr>
        <c:crossAx val="955630256"/>
        <c:crosses val="autoZero"/>
        <c:auto val="1"/>
        <c:lblAlgn val="ctr"/>
        <c:lblOffset val="100"/>
        <c:noMultiLvlLbl val="0"/>
      </c:catAx>
      <c:valAx>
        <c:axId val="955630256"/>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rgbClr val="102D69"/>
                </a:solidFill>
                <a:latin typeface="HSE Sans" panose="02000000000000000000" pitchFamily="2" charset="0"/>
                <a:ea typeface="+mn-ea"/>
                <a:cs typeface="+mn-cs"/>
              </a:defRPr>
            </a:pPr>
            <a:endParaRPr lang="en-US"/>
          </a:p>
        </c:txPr>
        <c:crossAx val="955724448"/>
        <c:crosses val="autoZero"/>
        <c:crossBetween val="between"/>
      </c:valAx>
      <c:spPr>
        <a:noFill/>
        <a:ln>
          <a:noFill/>
        </a:ln>
        <a:effectLst/>
      </c:spPr>
    </c:plotArea>
    <c:legend>
      <c:legendPos val="b"/>
      <c:legendEntry>
        <c:idx val="0"/>
        <c:txPr>
          <a:bodyPr rot="0" spcFirstLastPara="1" vertOverflow="ellipsis" vert="horz" wrap="square" anchor="ctr" anchorCtr="1"/>
          <a:lstStyle/>
          <a:p>
            <a:pPr>
              <a:defRPr sz="1197" b="0" i="0" u="none" strike="noStrike" kern="1200" baseline="0">
                <a:solidFill>
                  <a:srgbClr val="0E2D69"/>
                </a:solidFill>
                <a:latin typeface="HSE Sans" panose="02000000000000000000" pitchFamily="2" charset="0"/>
                <a:ea typeface="+mn-ea"/>
                <a:cs typeface="+mn-cs"/>
              </a:defRPr>
            </a:pPr>
            <a:endParaRPr lang="en-US"/>
          </a:p>
        </c:txPr>
      </c:legendEntry>
      <c:legendEntry>
        <c:idx val="1"/>
        <c:txPr>
          <a:bodyPr rot="0" spcFirstLastPara="1" vertOverflow="ellipsis" vert="horz" wrap="square" anchor="ctr" anchorCtr="1"/>
          <a:lstStyle/>
          <a:p>
            <a:pPr>
              <a:defRPr sz="1197" b="0" i="0" u="none" strike="noStrike" kern="1200" baseline="0">
                <a:solidFill>
                  <a:srgbClr val="0E2D69"/>
                </a:solidFill>
                <a:latin typeface="HSE Sans" panose="02000000000000000000" pitchFamily="2" charset="0"/>
                <a:ea typeface="+mn-ea"/>
                <a:cs typeface="+mn-cs"/>
              </a:defRPr>
            </a:pPr>
            <a:endParaRPr lang="en-US"/>
          </a:p>
        </c:txPr>
      </c:legendEntry>
      <c:legendEntry>
        <c:idx val="2"/>
        <c:txPr>
          <a:bodyPr rot="0" spcFirstLastPara="1" vertOverflow="ellipsis" vert="horz" wrap="square" anchor="ctr" anchorCtr="1"/>
          <a:lstStyle/>
          <a:p>
            <a:pPr>
              <a:defRPr sz="1197" b="0" i="0" u="none" strike="noStrike" kern="1200" baseline="0">
                <a:solidFill>
                  <a:srgbClr val="0E2D69"/>
                </a:solidFill>
                <a:latin typeface="HSE Sans" panose="02000000000000000000" pitchFamily="2" charset="0"/>
                <a:ea typeface="+mn-ea"/>
                <a:cs typeface="+mn-cs"/>
              </a:defRPr>
            </a:pPr>
            <a:endParaRPr lang="en-US"/>
          </a:p>
        </c:txPr>
      </c:legendEntry>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HSE Sans" panose="02000000000000000000" pitchFamily="2" charset="0"/>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R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3261BF4-8B2C-784B-9959-B59A059012C3}" type="datetimeFigureOut">
              <a:rPr lang="en-RU" smtClean="0"/>
              <a:t>10/20/2022</a:t>
            </a:fld>
            <a:endParaRPr lang="en-R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R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R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R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C748903-8EB5-294E-A216-6B54B0368783}" type="slidenum">
              <a:rPr lang="en-RU" smtClean="0"/>
              <a:t>‹#›</a:t>
            </a:fld>
            <a:endParaRPr lang="en-RU"/>
          </a:p>
        </p:txBody>
      </p:sp>
    </p:spTree>
    <p:extLst>
      <p:ext uri="{BB962C8B-B14F-4D97-AF65-F5344CB8AC3E}">
        <p14:creationId xmlns:p14="http://schemas.microsoft.com/office/powerpoint/2010/main" val="17316809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C748903-8EB5-294E-A216-6B54B0368783}" type="slidenum">
              <a:rPr lang="en-RU" smtClean="0"/>
              <a:t>9</a:t>
            </a:fld>
            <a:endParaRPr lang="en-RU"/>
          </a:p>
        </p:txBody>
      </p:sp>
    </p:spTree>
    <p:extLst>
      <p:ext uri="{BB962C8B-B14F-4D97-AF65-F5344CB8AC3E}">
        <p14:creationId xmlns:p14="http://schemas.microsoft.com/office/powerpoint/2010/main" val="367247057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Обложка">
    <p:spTree>
      <p:nvGrpSpPr>
        <p:cNvPr id="1" name=""/>
        <p:cNvGrpSpPr/>
        <p:nvPr/>
      </p:nvGrpSpPr>
      <p:grpSpPr>
        <a:xfrm>
          <a:off x="0" y="0"/>
          <a:ext cx="0" cy="0"/>
          <a:chOff x="0" y="0"/>
          <a:chExt cx="0" cy="0"/>
        </a:xfrm>
      </p:grpSpPr>
      <p:pic>
        <p:nvPicPr>
          <p:cNvPr id="7" name="Picture 28" descr="A blue circle with white text&#10;&#10;Description automatically generated with low confidence">
            <a:extLst>
              <a:ext uri="{FF2B5EF4-FFF2-40B4-BE49-F238E27FC236}">
                <a16:creationId xmlns:a16="http://schemas.microsoft.com/office/drawing/2014/main" id="{BA292C80-0DA8-194A-9A66-279048FA2A54}"/>
              </a:ext>
            </a:extLst>
          </p:cNvPr>
          <p:cNvPicPr>
            <a:picLocks noChangeAspect="1"/>
          </p:cNvPicPr>
          <p:nvPr userDrawn="1"/>
        </p:nvPicPr>
        <p:blipFill>
          <a:blip r:embed="rId2"/>
          <a:stretch>
            <a:fillRect/>
          </a:stretch>
        </p:blipFill>
        <p:spPr>
          <a:xfrm>
            <a:off x="1013859" y="962173"/>
            <a:ext cx="886499" cy="886499"/>
          </a:xfrm>
          <a:prstGeom prst="rect">
            <a:avLst/>
          </a:prstGeom>
        </p:spPr>
      </p:pic>
      <p:cxnSp>
        <p:nvCxnSpPr>
          <p:cNvPr id="11" name="Straight Connector 48">
            <a:extLst>
              <a:ext uri="{FF2B5EF4-FFF2-40B4-BE49-F238E27FC236}">
                <a16:creationId xmlns:a16="http://schemas.microsoft.com/office/drawing/2014/main" id="{313EF906-5BAC-0141-A198-076E155DF9E2}"/>
              </a:ext>
            </a:extLst>
          </p:cNvPr>
          <p:cNvCxnSpPr>
            <a:cxnSpLocks/>
          </p:cNvCxnSpPr>
          <p:nvPr userDrawn="1"/>
        </p:nvCxnSpPr>
        <p:spPr>
          <a:xfrm>
            <a:off x="6090212" y="985336"/>
            <a:ext cx="0" cy="840173"/>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cxnSp>
        <p:nvCxnSpPr>
          <p:cNvPr id="12" name="Straight Connector 50">
            <a:extLst>
              <a:ext uri="{FF2B5EF4-FFF2-40B4-BE49-F238E27FC236}">
                <a16:creationId xmlns:a16="http://schemas.microsoft.com/office/drawing/2014/main" id="{61206A97-26F2-E646-8775-9928FEF465B5}"/>
              </a:ext>
            </a:extLst>
          </p:cNvPr>
          <p:cNvCxnSpPr>
            <a:cxnSpLocks/>
          </p:cNvCxnSpPr>
          <p:nvPr userDrawn="1"/>
        </p:nvCxnSpPr>
        <p:spPr>
          <a:xfrm>
            <a:off x="8642581" y="985336"/>
            <a:ext cx="0" cy="840173"/>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cxnSp>
        <p:nvCxnSpPr>
          <p:cNvPr id="13" name="Straight Connector 51">
            <a:extLst>
              <a:ext uri="{FF2B5EF4-FFF2-40B4-BE49-F238E27FC236}">
                <a16:creationId xmlns:a16="http://schemas.microsoft.com/office/drawing/2014/main" id="{28E0E5F6-C1CA-9B41-B1DB-6E4FB509084D}"/>
              </a:ext>
            </a:extLst>
          </p:cNvPr>
          <p:cNvCxnSpPr>
            <a:cxnSpLocks/>
          </p:cNvCxnSpPr>
          <p:nvPr userDrawn="1"/>
        </p:nvCxnSpPr>
        <p:spPr>
          <a:xfrm>
            <a:off x="11179047" y="985336"/>
            <a:ext cx="0" cy="840173"/>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sp>
        <p:nvSpPr>
          <p:cNvPr id="16" name="Заголовок 15">
            <a:extLst>
              <a:ext uri="{FF2B5EF4-FFF2-40B4-BE49-F238E27FC236}">
                <a16:creationId xmlns:a16="http://schemas.microsoft.com/office/drawing/2014/main" id="{6007C52F-2E27-E24A-B9DC-AAAB052DBD59}"/>
              </a:ext>
            </a:extLst>
          </p:cNvPr>
          <p:cNvSpPr>
            <a:spLocks noGrp="1"/>
          </p:cNvSpPr>
          <p:nvPr>
            <p:ph type="title" hasCustomPrompt="1"/>
          </p:nvPr>
        </p:nvSpPr>
        <p:spPr>
          <a:xfrm>
            <a:off x="1027967" y="2404670"/>
            <a:ext cx="7634059" cy="1978323"/>
          </a:xfrm>
        </p:spPr>
        <p:txBody>
          <a:bodyPr lIns="0" tIns="0" rIns="0" bIns="0" anchor="t">
            <a:normAutofit/>
          </a:bodyPr>
          <a:lstStyle>
            <a:lvl1pPr>
              <a:lnSpc>
                <a:spcPct val="100000"/>
              </a:lnSpc>
              <a:defRPr sz="4300" b="0" i="0" baseline="0">
                <a:solidFill>
                  <a:srgbClr val="0E2D69"/>
                </a:solidFill>
                <a:latin typeface="HSE Sans" panose="02000000000000000000" pitchFamily="2" charset="0"/>
              </a:defRPr>
            </a:lvl1pPr>
          </a:lstStyle>
          <a:p>
            <a:r>
              <a:rPr lang="ru-RU" sz="4400">
                <a:solidFill>
                  <a:srgbClr val="102D69"/>
                </a:solidFill>
                <a:latin typeface="HSE Sans" panose="02000000000000000000" pitchFamily="2" charset="0"/>
              </a:rPr>
              <a:t>Название презентации</a:t>
            </a:r>
            <a:br>
              <a:rPr lang="ru-RU" sz="4400">
                <a:solidFill>
                  <a:srgbClr val="102D69"/>
                </a:solidFill>
                <a:latin typeface="HSE Sans" panose="02000000000000000000" pitchFamily="2" charset="0"/>
              </a:rPr>
            </a:br>
            <a:r>
              <a:rPr lang="ru-RU" sz="4400">
                <a:solidFill>
                  <a:srgbClr val="102D69"/>
                </a:solidFill>
                <a:latin typeface="HSE Sans" panose="02000000000000000000" pitchFamily="2" charset="0"/>
              </a:rPr>
              <a:t>может быть набрано в две </a:t>
            </a:r>
            <a:br>
              <a:rPr lang="ru-RU" sz="4400">
                <a:solidFill>
                  <a:srgbClr val="102D69"/>
                </a:solidFill>
                <a:latin typeface="HSE Sans" panose="02000000000000000000" pitchFamily="2" charset="0"/>
              </a:rPr>
            </a:br>
            <a:r>
              <a:rPr lang="ru-RU" sz="4400">
                <a:solidFill>
                  <a:srgbClr val="102D69"/>
                </a:solidFill>
                <a:latin typeface="HSE Sans" panose="02000000000000000000" pitchFamily="2" charset="0"/>
              </a:rPr>
              <a:t>или три строки (43 </a:t>
            </a:r>
            <a:r>
              <a:rPr lang="en-GB" sz="4400" err="1">
                <a:solidFill>
                  <a:srgbClr val="102D69"/>
                </a:solidFill>
                <a:latin typeface="HSE Sans" panose="02000000000000000000" pitchFamily="2" charset="0"/>
              </a:rPr>
              <a:t>pt</a:t>
            </a:r>
            <a:r>
              <a:rPr lang="en-GB" sz="4400">
                <a:solidFill>
                  <a:srgbClr val="102D69"/>
                </a:solidFill>
                <a:latin typeface="HSE Sans" panose="02000000000000000000" pitchFamily="2" charset="0"/>
              </a:rPr>
              <a:t>)</a:t>
            </a:r>
            <a:endParaRPr lang="ru-RU" sz="4400">
              <a:solidFill>
                <a:srgbClr val="102D69"/>
              </a:solidFill>
              <a:latin typeface="HSE Sans" panose="02000000000000000000" pitchFamily="2" charset="0"/>
            </a:endParaRPr>
          </a:p>
        </p:txBody>
      </p:sp>
      <p:sp>
        <p:nvSpPr>
          <p:cNvPr id="20" name="Текст 19">
            <a:extLst>
              <a:ext uri="{FF2B5EF4-FFF2-40B4-BE49-F238E27FC236}">
                <a16:creationId xmlns:a16="http://schemas.microsoft.com/office/drawing/2014/main" id="{18109844-C2E7-354F-9C01-8834E4DCE373}"/>
              </a:ext>
            </a:extLst>
          </p:cNvPr>
          <p:cNvSpPr>
            <a:spLocks noGrp="1"/>
          </p:cNvSpPr>
          <p:nvPr>
            <p:ph type="body" sz="quarter" idx="10" hasCustomPrompt="1"/>
          </p:nvPr>
        </p:nvSpPr>
        <p:spPr>
          <a:xfrm>
            <a:off x="2074947" y="1187841"/>
            <a:ext cx="3848717" cy="435163"/>
          </a:xfrm>
        </p:spPr>
        <p:txBody>
          <a:bodyPr lIns="0" tIns="0" rIns="0" bIns="0" anchor="t">
            <a:noAutofit/>
          </a:bodyPr>
          <a:lstStyle>
            <a:lvl1pPr marL="0" indent="0" algn="l">
              <a:lnSpc>
                <a:spcPct val="100000"/>
              </a:lnSpc>
              <a:spcBef>
                <a:spcPts val="0"/>
              </a:spcBef>
              <a:buNone/>
              <a:defRPr sz="1600" b="0" i="0">
                <a:latin typeface="HSE Sans" panose="02000000000000000000" pitchFamily="2" charset="0"/>
              </a:defRPr>
            </a:lvl1pPr>
            <a:lvl2pPr marL="457200" indent="0" algn="l">
              <a:buNone/>
              <a:defRPr sz="1600" b="0" i="0">
                <a:latin typeface="HSE Sans" panose="02000000000000000000" pitchFamily="2" charset="0"/>
              </a:defRPr>
            </a:lvl2pPr>
            <a:lvl3pPr marL="914400" indent="0" algn="l">
              <a:buNone/>
              <a:defRPr sz="1600" b="0" i="0">
                <a:latin typeface="HSE Sans" panose="02000000000000000000" pitchFamily="2" charset="0"/>
              </a:defRPr>
            </a:lvl3pPr>
            <a:lvl4pPr marL="1371600" indent="0" algn="l">
              <a:buNone/>
              <a:defRPr sz="1600" b="0" i="0">
                <a:latin typeface="HSE Sans" panose="02000000000000000000" pitchFamily="2" charset="0"/>
              </a:defRPr>
            </a:lvl4pPr>
            <a:lvl5pPr marL="1828800" indent="0" algn="l">
              <a:buNone/>
              <a:defRPr sz="1600" b="0" i="0">
                <a:latin typeface="HSE Sans" panose="02000000000000000000" pitchFamily="2" charset="0"/>
              </a:defRPr>
            </a:lvl5pPr>
          </a:lstStyle>
          <a:p>
            <a:r>
              <a:rPr lang="ru-RU">
                <a:latin typeface="HSE Sans" panose="02000000000000000000" pitchFamily="2" charset="0"/>
              </a:rPr>
              <a:t>Название факультета</a:t>
            </a:r>
            <a:br>
              <a:rPr lang="ru-RU">
                <a:latin typeface="HSE Sans" panose="02000000000000000000" pitchFamily="2" charset="0"/>
              </a:rPr>
            </a:br>
            <a:r>
              <a:rPr lang="ru-RU">
                <a:latin typeface="HSE Sans" panose="02000000000000000000" pitchFamily="2" charset="0"/>
              </a:rPr>
              <a:t>в две строки</a:t>
            </a:r>
            <a:r>
              <a:rPr lang="en-GB">
                <a:latin typeface="HSE Sans" panose="02000000000000000000" pitchFamily="2" charset="0"/>
              </a:rPr>
              <a:t> (16 </a:t>
            </a:r>
            <a:r>
              <a:rPr lang="en-GB" err="1">
                <a:latin typeface="HSE Sans" panose="02000000000000000000" pitchFamily="2" charset="0"/>
              </a:rPr>
              <a:t>pt</a:t>
            </a:r>
            <a:r>
              <a:rPr lang="en-GB">
                <a:latin typeface="HSE Sans" panose="02000000000000000000" pitchFamily="2" charset="0"/>
              </a:rPr>
              <a:t>)</a:t>
            </a:r>
            <a:endParaRPr lang="ru-RU">
              <a:latin typeface="HSE Sans" panose="02000000000000000000" pitchFamily="2" charset="0"/>
            </a:endParaRPr>
          </a:p>
        </p:txBody>
      </p:sp>
      <p:sp>
        <p:nvSpPr>
          <p:cNvPr id="25" name="Текст 24">
            <a:extLst>
              <a:ext uri="{FF2B5EF4-FFF2-40B4-BE49-F238E27FC236}">
                <a16:creationId xmlns:a16="http://schemas.microsoft.com/office/drawing/2014/main" id="{40A04329-C800-BB42-BFE0-7E3C68848DA7}"/>
              </a:ext>
            </a:extLst>
          </p:cNvPr>
          <p:cNvSpPr>
            <a:spLocks noGrp="1"/>
          </p:cNvSpPr>
          <p:nvPr>
            <p:ph type="body" sz="quarter" idx="11" hasCustomPrompt="1"/>
          </p:nvPr>
        </p:nvSpPr>
        <p:spPr>
          <a:xfrm>
            <a:off x="6259420" y="1173829"/>
            <a:ext cx="2278063" cy="463186"/>
          </a:xfrm>
        </p:spPr>
        <p:txBody>
          <a:bodyPr lIns="0" tIns="0" rIns="0" bIns="0" anchor="t">
            <a:norm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200" b="0" i="0">
                <a:solidFill>
                  <a:srgbClr val="0E2D69"/>
                </a:solidFill>
                <a:latin typeface="HSE Sans" panose="02000000000000000000"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ru-RU" sz="1200">
                <a:latin typeface="HSE Sans" panose="02000000000000000000" pitchFamily="2" charset="0"/>
              </a:rPr>
              <a:t>Название подразделения</a:t>
            </a:r>
            <a:br>
              <a:rPr lang="ru-RU" sz="1200">
                <a:latin typeface="HSE Sans" panose="02000000000000000000" pitchFamily="2" charset="0"/>
              </a:rPr>
            </a:br>
            <a:r>
              <a:rPr lang="ru-RU" sz="1200">
                <a:latin typeface="HSE Sans" panose="02000000000000000000" pitchFamily="2" charset="0"/>
              </a:rPr>
              <a:t>в две или три строки</a:t>
            </a:r>
            <a:r>
              <a:rPr lang="en-GB" sz="1200">
                <a:latin typeface="HSE Sans" panose="02000000000000000000" pitchFamily="2" charset="0"/>
              </a:rPr>
              <a:t> (12pt)</a:t>
            </a:r>
            <a:endParaRPr lang="ru-RU" sz="1200">
              <a:latin typeface="HSE Sans" panose="02000000000000000000" pitchFamily="2" charset="0"/>
            </a:endParaRPr>
          </a:p>
        </p:txBody>
      </p:sp>
      <p:sp>
        <p:nvSpPr>
          <p:cNvPr id="27" name="Текст 26">
            <a:extLst>
              <a:ext uri="{FF2B5EF4-FFF2-40B4-BE49-F238E27FC236}">
                <a16:creationId xmlns:a16="http://schemas.microsoft.com/office/drawing/2014/main" id="{98337931-3EC2-F348-99EA-860F4FFDC188}"/>
              </a:ext>
            </a:extLst>
          </p:cNvPr>
          <p:cNvSpPr>
            <a:spLocks noGrp="1"/>
          </p:cNvSpPr>
          <p:nvPr>
            <p:ph type="body" idx="12" hasCustomPrompt="1"/>
          </p:nvPr>
        </p:nvSpPr>
        <p:spPr>
          <a:xfrm>
            <a:off x="8786720" y="1173829"/>
            <a:ext cx="2217738" cy="463186"/>
          </a:xfrm>
        </p:spPr>
        <p:txBody>
          <a:bodyPr lIns="0" tIns="0" rIns="0" bIns="0" anchor="t">
            <a:norm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200" b="0" i="0">
                <a:solidFill>
                  <a:srgbClr val="0E2D69"/>
                </a:solidFill>
                <a:latin typeface="HSE Sans" panose="02000000000000000000"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ru-RU" sz="1200">
                <a:latin typeface="HSE Sans" panose="02000000000000000000" pitchFamily="2" charset="0"/>
              </a:rPr>
              <a:t>Москва</a:t>
            </a:r>
            <a:br>
              <a:rPr lang="ru-RU" sz="1200">
                <a:latin typeface="HSE Sans" panose="02000000000000000000" pitchFamily="2" charset="0"/>
              </a:rPr>
            </a:br>
            <a:r>
              <a:rPr lang="ru-RU" sz="1200">
                <a:latin typeface="HSE Sans" panose="02000000000000000000" pitchFamily="2" charset="0"/>
              </a:rPr>
              <a:t>2022</a:t>
            </a:r>
            <a:r>
              <a:rPr lang="en-GB" sz="1200">
                <a:latin typeface="HSE Sans" panose="02000000000000000000" pitchFamily="2" charset="0"/>
              </a:rPr>
              <a:t> (12pt)</a:t>
            </a:r>
            <a:endParaRPr lang="ru-RU" sz="1200">
              <a:latin typeface="HSE Sans" panose="02000000000000000000" pitchFamily="2" charset="0"/>
            </a:endParaRPr>
          </a:p>
        </p:txBody>
      </p:sp>
      <p:sp>
        <p:nvSpPr>
          <p:cNvPr id="29" name="Текст 28">
            <a:extLst>
              <a:ext uri="{FF2B5EF4-FFF2-40B4-BE49-F238E27FC236}">
                <a16:creationId xmlns:a16="http://schemas.microsoft.com/office/drawing/2014/main" id="{EEA7A79B-D410-B44F-BF32-C3EAEFC20A6E}"/>
              </a:ext>
            </a:extLst>
          </p:cNvPr>
          <p:cNvSpPr>
            <a:spLocks noGrp="1"/>
          </p:cNvSpPr>
          <p:nvPr>
            <p:ph type="body" sz="quarter" idx="13" hasCustomPrompt="1"/>
          </p:nvPr>
        </p:nvSpPr>
        <p:spPr>
          <a:xfrm>
            <a:off x="1027967" y="4824914"/>
            <a:ext cx="7625267" cy="652860"/>
          </a:xfrm>
        </p:spPr>
        <p:txBody>
          <a:bodyPr lIns="0" tIns="0" rIns="0" bIns="0">
            <a:norm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600" b="0" i="0">
                <a:solidFill>
                  <a:srgbClr val="0E2D69"/>
                </a:solidFill>
                <a:latin typeface="HSE Sans" panose="02000000000000000000"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ru-RU" sz="1600">
                <a:latin typeface="HSE Sans" panose="02000000000000000000" pitchFamily="2" charset="0"/>
              </a:rPr>
              <a:t>Если нужно больше места, то используйте подзаголовок</a:t>
            </a:r>
            <a:r>
              <a:rPr lang="en-GB" sz="1600">
                <a:latin typeface="HSE Sans" panose="02000000000000000000" pitchFamily="2" charset="0"/>
              </a:rPr>
              <a:t> (16 </a:t>
            </a:r>
            <a:r>
              <a:rPr lang="en-GB" sz="1600" err="1">
                <a:latin typeface="HSE Sans" panose="02000000000000000000" pitchFamily="2" charset="0"/>
              </a:rPr>
              <a:t>pt</a:t>
            </a:r>
            <a:r>
              <a:rPr lang="en-GB" sz="1600">
                <a:latin typeface="HSE Sans" panose="02000000000000000000" pitchFamily="2" charset="0"/>
              </a:rPr>
              <a:t>)</a:t>
            </a:r>
            <a:endParaRPr lang="ru-RU" sz="1600">
              <a:latin typeface="HSE Sans" panose="02000000000000000000" pitchFamily="2" charset="0"/>
            </a:endParaRPr>
          </a:p>
        </p:txBody>
      </p:sp>
    </p:spTree>
    <p:extLst>
      <p:ext uri="{BB962C8B-B14F-4D97-AF65-F5344CB8AC3E}">
        <p14:creationId xmlns:p14="http://schemas.microsoft.com/office/powerpoint/2010/main" val="4182895918"/>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цвет">
    <p:spTree>
      <p:nvGrpSpPr>
        <p:cNvPr id="1" name=""/>
        <p:cNvGrpSpPr/>
        <p:nvPr/>
      </p:nvGrpSpPr>
      <p:grpSpPr>
        <a:xfrm>
          <a:off x="0" y="0"/>
          <a:ext cx="0" cy="0"/>
          <a:chOff x="0" y="0"/>
          <a:chExt cx="0" cy="0"/>
        </a:xfrm>
      </p:grpSpPr>
      <p:pic>
        <p:nvPicPr>
          <p:cNvPr id="7" name="Picture 4" descr="Icon&#10;&#10;Description automatically generated">
            <a:extLst>
              <a:ext uri="{FF2B5EF4-FFF2-40B4-BE49-F238E27FC236}">
                <a16:creationId xmlns:a16="http://schemas.microsoft.com/office/drawing/2014/main" id="{9328428E-0D3D-6E4B-BAC0-3F63BAF7DB74}"/>
              </a:ext>
            </a:extLst>
          </p:cNvPr>
          <p:cNvPicPr>
            <a:picLocks noChangeAspect="1"/>
          </p:cNvPicPr>
          <p:nvPr userDrawn="1"/>
        </p:nvPicPr>
        <p:blipFill>
          <a:blip r:embed="rId2"/>
          <a:stretch>
            <a:fillRect/>
          </a:stretch>
        </p:blipFill>
        <p:spPr>
          <a:xfrm>
            <a:off x="517199" y="464363"/>
            <a:ext cx="448276" cy="448276"/>
          </a:xfrm>
          <a:prstGeom prst="rect">
            <a:avLst/>
          </a:prstGeom>
        </p:spPr>
      </p:pic>
      <p:cxnSp>
        <p:nvCxnSpPr>
          <p:cNvPr id="8" name="Straight Connector 19">
            <a:extLst>
              <a:ext uri="{FF2B5EF4-FFF2-40B4-BE49-F238E27FC236}">
                <a16:creationId xmlns:a16="http://schemas.microsoft.com/office/drawing/2014/main" id="{86CF47C6-D972-9E44-A717-6848F3489399}"/>
              </a:ext>
            </a:extLst>
          </p:cNvPr>
          <p:cNvCxnSpPr>
            <a:cxnSpLocks/>
          </p:cNvCxnSpPr>
          <p:nvPr userDrawn="1"/>
        </p:nvCxnSpPr>
        <p:spPr>
          <a:xfrm>
            <a:off x="3298686"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cxnSp>
        <p:nvCxnSpPr>
          <p:cNvPr id="9" name="Straight Connector 21">
            <a:extLst>
              <a:ext uri="{FF2B5EF4-FFF2-40B4-BE49-F238E27FC236}">
                <a16:creationId xmlns:a16="http://schemas.microsoft.com/office/drawing/2014/main" id="{412FEF63-77C0-7C4A-B9BE-4BC0EEEEB78C}"/>
              </a:ext>
            </a:extLst>
          </p:cNvPr>
          <p:cNvCxnSpPr>
            <a:cxnSpLocks/>
          </p:cNvCxnSpPr>
          <p:nvPr userDrawn="1"/>
        </p:nvCxnSpPr>
        <p:spPr>
          <a:xfrm>
            <a:off x="6099416"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cxnSp>
        <p:nvCxnSpPr>
          <p:cNvPr id="10" name="Straight Connector 25">
            <a:extLst>
              <a:ext uri="{FF2B5EF4-FFF2-40B4-BE49-F238E27FC236}">
                <a16:creationId xmlns:a16="http://schemas.microsoft.com/office/drawing/2014/main" id="{C4F550E9-E979-284D-B65F-44E092DD9D02}"/>
              </a:ext>
            </a:extLst>
          </p:cNvPr>
          <p:cNvCxnSpPr>
            <a:cxnSpLocks/>
          </p:cNvCxnSpPr>
          <p:nvPr userDrawn="1"/>
        </p:nvCxnSpPr>
        <p:spPr>
          <a:xfrm>
            <a:off x="10277081"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3A39D099-B515-F343-BF7A-A95468DA3860}"/>
              </a:ext>
            </a:extLst>
          </p:cNvPr>
          <p:cNvSpPr txBox="1"/>
          <p:nvPr userDrawn="1"/>
        </p:nvSpPr>
        <p:spPr>
          <a:xfrm>
            <a:off x="10410201" y="532278"/>
            <a:ext cx="671977" cy="307777"/>
          </a:xfrm>
          <a:prstGeom prst="rect">
            <a:avLst/>
          </a:prstGeom>
          <a:noFill/>
        </p:spPr>
        <p:txBody>
          <a:bodyPr wrap="square" lIns="0" tIns="0" rIns="0" bIns="0" rtlCol="0">
            <a:spAutoFit/>
          </a:bodyPr>
          <a:lstStyle/>
          <a:p>
            <a:fld id="{32AF94B5-93D7-5247-B727-C7089232F508}" type="slidenum">
              <a:rPr lang="ru-RU" sz="2000" smtClean="0">
                <a:solidFill>
                  <a:srgbClr val="102D69"/>
                </a:solidFill>
                <a:latin typeface="HSE Sans" panose="02000000000000000000" pitchFamily="2" charset="0"/>
              </a:rPr>
              <a:t>‹#›</a:t>
            </a:fld>
            <a:endParaRPr lang="ru-RU" sz="2000">
              <a:solidFill>
                <a:srgbClr val="102D69"/>
              </a:solidFill>
              <a:latin typeface="HSE Sans" panose="02000000000000000000" pitchFamily="2" charset="0"/>
            </a:endParaRPr>
          </a:p>
        </p:txBody>
      </p:sp>
      <p:cxnSp>
        <p:nvCxnSpPr>
          <p:cNvPr id="12" name="Straight Connector 59">
            <a:extLst>
              <a:ext uri="{FF2B5EF4-FFF2-40B4-BE49-F238E27FC236}">
                <a16:creationId xmlns:a16="http://schemas.microsoft.com/office/drawing/2014/main" id="{396B1F99-9711-C64F-A7C9-4F1D89E7F11D}"/>
              </a:ext>
            </a:extLst>
          </p:cNvPr>
          <p:cNvCxnSpPr>
            <a:cxnSpLocks/>
          </p:cNvCxnSpPr>
          <p:nvPr userDrawn="1"/>
        </p:nvCxnSpPr>
        <p:spPr>
          <a:xfrm>
            <a:off x="11643868"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sp>
        <p:nvSpPr>
          <p:cNvPr id="13" name="Текст 37">
            <a:extLst>
              <a:ext uri="{FF2B5EF4-FFF2-40B4-BE49-F238E27FC236}">
                <a16:creationId xmlns:a16="http://schemas.microsoft.com/office/drawing/2014/main" id="{9C21DFE9-C3B2-C54E-9275-7776355F7360}"/>
              </a:ext>
            </a:extLst>
          </p:cNvPr>
          <p:cNvSpPr>
            <a:spLocks noGrp="1"/>
          </p:cNvSpPr>
          <p:nvPr>
            <p:ph type="body" sz="quarter" idx="13" hasCustomPrompt="1"/>
          </p:nvPr>
        </p:nvSpPr>
        <p:spPr>
          <a:xfrm>
            <a:off x="1143689" y="540904"/>
            <a:ext cx="1901825" cy="415925"/>
          </a:xfrm>
        </p:spPr>
        <p:txBody>
          <a:bodyPr lIns="0" tIns="0" rIns="0" bIns="0">
            <a:no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000" b="0" i="0">
                <a:latin typeface="HSE Sans" panose="02000000000000000000" pitchFamily="2" charset="0"/>
              </a:defRPr>
            </a:lvl1pPr>
            <a:lvl2pPr marL="457200" indent="0">
              <a:lnSpc>
                <a:spcPct val="100000"/>
              </a:lnSpc>
              <a:buNone/>
              <a:defRPr sz="1000" b="0" i="0">
                <a:latin typeface="HSE Sans" panose="02000000000000000000" pitchFamily="2" charset="0"/>
              </a:defRPr>
            </a:lvl2pPr>
            <a:lvl3pPr marL="914400" indent="0">
              <a:lnSpc>
                <a:spcPct val="100000"/>
              </a:lnSpc>
              <a:buNone/>
              <a:defRPr sz="1000" b="0" i="0">
                <a:latin typeface="HSE Sans" panose="02000000000000000000" pitchFamily="2" charset="0"/>
              </a:defRPr>
            </a:lvl3pPr>
            <a:lvl4pPr marL="1371600" indent="0">
              <a:lnSpc>
                <a:spcPct val="100000"/>
              </a:lnSpc>
              <a:buNone/>
              <a:defRPr sz="1000" b="0" i="0">
                <a:latin typeface="HSE Sans" panose="02000000000000000000" pitchFamily="2" charset="0"/>
              </a:defRPr>
            </a:lvl4pPr>
            <a:lvl5pPr marL="1828800" indent="0">
              <a:lnSpc>
                <a:spcPct val="100000"/>
              </a:lnSpc>
              <a:buNone/>
              <a:defRPr sz="1000" b="0" i="0">
                <a:latin typeface="HSE Sans" panose="02000000000000000000" pitchFamily="2" charset="0"/>
              </a:defRPr>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ru-RU" sz="1000">
                <a:latin typeface="HSE Sans" panose="02000000000000000000" pitchFamily="2" charset="0"/>
              </a:rPr>
              <a:t>Название подразделения</a:t>
            </a:r>
            <a:br>
              <a:rPr lang="ru-RU" sz="1000">
                <a:latin typeface="HSE Sans" panose="02000000000000000000" pitchFamily="2" charset="0"/>
              </a:rPr>
            </a:br>
            <a:r>
              <a:rPr lang="ru-RU" sz="1000">
                <a:latin typeface="HSE Sans" panose="02000000000000000000" pitchFamily="2" charset="0"/>
              </a:rPr>
              <a:t>в две или три строки</a:t>
            </a:r>
            <a:r>
              <a:rPr lang="en-GB" sz="1000">
                <a:latin typeface="HSE Sans" panose="02000000000000000000" pitchFamily="2" charset="0"/>
              </a:rPr>
              <a:t> (10pt)</a:t>
            </a:r>
            <a:endParaRPr lang="ru-RU" sz="1000">
              <a:latin typeface="HSE Sans" panose="02000000000000000000" pitchFamily="2" charset="0"/>
            </a:endParaRPr>
          </a:p>
        </p:txBody>
      </p:sp>
      <p:sp>
        <p:nvSpPr>
          <p:cNvPr id="14" name="Текст 39">
            <a:extLst>
              <a:ext uri="{FF2B5EF4-FFF2-40B4-BE49-F238E27FC236}">
                <a16:creationId xmlns:a16="http://schemas.microsoft.com/office/drawing/2014/main" id="{5A73F99D-6D58-724E-ADB3-150D9B24F8CB}"/>
              </a:ext>
            </a:extLst>
          </p:cNvPr>
          <p:cNvSpPr>
            <a:spLocks noGrp="1"/>
          </p:cNvSpPr>
          <p:nvPr>
            <p:ph type="body" sz="quarter" idx="14" hasCustomPrompt="1"/>
          </p:nvPr>
        </p:nvSpPr>
        <p:spPr>
          <a:xfrm>
            <a:off x="3459163" y="548720"/>
            <a:ext cx="2070100" cy="408109"/>
          </a:xfrm>
        </p:spPr>
        <p:txBody>
          <a:bodyPr lIns="0" tIns="0" rIns="0" bIns="0">
            <a:noAutofit/>
          </a:bodyPr>
          <a:lstStyle>
            <a:lvl1pPr marL="0" indent="0">
              <a:lnSpc>
                <a:spcPct val="100000"/>
              </a:lnSpc>
              <a:spcBef>
                <a:spcPts val="0"/>
              </a:spcBef>
              <a:buNone/>
              <a:defRPr sz="1000" b="0" i="0">
                <a:solidFill>
                  <a:srgbClr val="0E2D69"/>
                </a:solidFill>
                <a:latin typeface="HSE Sans" panose="02000000000000000000" pitchFamily="2" charset="0"/>
              </a:defRPr>
            </a:lvl1pPr>
            <a:lvl2pPr marL="457200" indent="0">
              <a:buNone/>
              <a:defRPr sz="1000" b="0" i="0">
                <a:solidFill>
                  <a:srgbClr val="0E2D69"/>
                </a:solidFill>
                <a:latin typeface="HSE Sans" panose="02000000000000000000" pitchFamily="2" charset="0"/>
              </a:defRPr>
            </a:lvl2pPr>
            <a:lvl3pPr marL="914400" indent="0">
              <a:buNone/>
              <a:defRPr sz="1000" b="0" i="0">
                <a:solidFill>
                  <a:srgbClr val="0E2D69"/>
                </a:solidFill>
                <a:latin typeface="HSE Sans" panose="02000000000000000000" pitchFamily="2" charset="0"/>
              </a:defRPr>
            </a:lvl3pPr>
            <a:lvl4pPr marL="1371600" indent="0">
              <a:buNone/>
              <a:defRPr sz="1000" b="0" i="0">
                <a:solidFill>
                  <a:srgbClr val="0E2D69"/>
                </a:solidFill>
                <a:latin typeface="HSE Sans" panose="02000000000000000000" pitchFamily="2" charset="0"/>
              </a:defRPr>
            </a:lvl4pPr>
            <a:lvl5pPr marL="1828800" indent="0">
              <a:buNone/>
              <a:defRPr sz="1000" b="0" i="0">
                <a:solidFill>
                  <a:srgbClr val="0E2D69"/>
                </a:solidFill>
                <a:latin typeface="HSE Sans" panose="02000000000000000000" pitchFamily="2" charset="0"/>
              </a:defRPr>
            </a:lvl5pPr>
          </a:lstStyle>
          <a:p>
            <a:r>
              <a:rPr lang="ru-RU" sz="1000">
                <a:latin typeface="HSE Sans" panose="02000000000000000000" pitchFamily="2" charset="0"/>
              </a:rPr>
              <a:t>Название презентации может быть набрано в две или три строки</a:t>
            </a:r>
            <a:r>
              <a:rPr lang="en-GB" sz="1000">
                <a:latin typeface="HSE Sans" panose="02000000000000000000" pitchFamily="2" charset="0"/>
              </a:rPr>
              <a:t> (10pt)</a:t>
            </a:r>
            <a:endParaRPr lang="ru-RU" sz="1000">
              <a:latin typeface="HSE Sans" panose="02000000000000000000" pitchFamily="2" charset="0"/>
            </a:endParaRPr>
          </a:p>
        </p:txBody>
      </p:sp>
      <p:sp>
        <p:nvSpPr>
          <p:cNvPr id="16" name="Текст 39">
            <a:extLst>
              <a:ext uri="{FF2B5EF4-FFF2-40B4-BE49-F238E27FC236}">
                <a16:creationId xmlns:a16="http://schemas.microsoft.com/office/drawing/2014/main" id="{7E89E360-BE39-5041-BAD6-C7B708340AA2}"/>
              </a:ext>
            </a:extLst>
          </p:cNvPr>
          <p:cNvSpPr>
            <a:spLocks noGrp="1"/>
          </p:cNvSpPr>
          <p:nvPr>
            <p:ph type="body" sz="quarter" idx="15" hasCustomPrompt="1"/>
          </p:nvPr>
        </p:nvSpPr>
        <p:spPr>
          <a:xfrm>
            <a:off x="6259892" y="548720"/>
            <a:ext cx="2070100" cy="408109"/>
          </a:xfrm>
        </p:spPr>
        <p:txBody>
          <a:bodyPr lIns="0" tIns="0" rIns="0" bIns="0">
            <a:noAutofit/>
          </a:bodyPr>
          <a:lstStyle>
            <a:lvl1pPr marL="0" indent="0">
              <a:lnSpc>
                <a:spcPct val="100000"/>
              </a:lnSpc>
              <a:spcBef>
                <a:spcPts val="0"/>
              </a:spcBef>
              <a:buNone/>
              <a:defRPr sz="1000" b="0" i="0">
                <a:solidFill>
                  <a:srgbClr val="0E2D69"/>
                </a:solidFill>
                <a:latin typeface="HSE Sans" panose="02000000000000000000" pitchFamily="2" charset="0"/>
              </a:defRPr>
            </a:lvl1pPr>
            <a:lvl2pPr marL="457200" indent="0">
              <a:buNone/>
              <a:defRPr sz="1000" b="0" i="0">
                <a:solidFill>
                  <a:srgbClr val="0E2D69"/>
                </a:solidFill>
                <a:latin typeface="HSE Sans" panose="02000000000000000000" pitchFamily="2" charset="0"/>
              </a:defRPr>
            </a:lvl2pPr>
            <a:lvl3pPr marL="914400" indent="0">
              <a:buNone/>
              <a:defRPr sz="1000" b="0" i="0">
                <a:solidFill>
                  <a:srgbClr val="0E2D69"/>
                </a:solidFill>
                <a:latin typeface="HSE Sans" panose="02000000000000000000" pitchFamily="2" charset="0"/>
              </a:defRPr>
            </a:lvl3pPr>
            <a:lvl4pPr marL="1371600" indent="0">
              <a:buNone/>
              <a:defRPr sz="1000" b="0" i="0">
                <a:solidFill>
                  <a:srgbClr val="0E2D69"/>
                </a:solidFill>
                <a:latin typeface="HSE Sans" panose="02000000000000000000" pitchFamily="2" charset="0"/>
              </a:defRPr>
            </a:lvl4pPr>
            <a:lvl5pPr marL="1828800" indent="0">
              <a:buNone/>
              <a:defRPr sz="1000" b="0" i="0">
                <a:solidFill>
                  <a:srgbClr val="0E2D69"/>
                </a:solidFill>
                <a:latin typeface="HSE Sans" panose="02000000000000000000" pitchFamily="2" charset="0"/>
              </a:defRPr>
            </a:lvl5pPr>
          </a:lstStyle>
          <a:p>
            <a:r>
              <a:rPr lang="ru-RU" sz="1000">
                <a:latin typeface="HSE Sans" panose="02000000000000000000" pitchFamily="2" charset="0"/>
              </a:rPr>
              <a:t>Название раздела может быть набрано в две или три строки</a:t>
            </a:r>
            <a:r>
              <a:rPr lang="en-GB" sz="1000">
                <a:latin typeface="HSE Sans" panose="02000000000000000000" pitchFamily="2" charset="0"/>
              </a:rPr>
              <a:t> (10pt)</a:t>
            </a:r>
            <a:endParaRPr lang="ru-RU" sz="1000">
              <a:latin typeface="HSE Sans" panose="02000000000000000000" pitchFamily="2" charset="0"/>
            </a:endParaRPr>
          </a:p>
        </p:txBody>
      </p:sp>
      <p:sp>
        <p:nvSpPr>
          <p:cNvPr id="19" name="Заголовок 31">
            <a:extLst>
              <a:ext uri="{FF2B5EF4-FFF2-40B4-BE49-F238E27FC236}">
                <a16:creationId xmlns:a16="http://schemas.microsoft.com/office/drawing/2014/main" id="{1C20890C-BC1C-0745-9AF3-46700BA27C4A}"/>
              </a:ext>
            </a:extLst>
          </p:cNvPr>
          <p:cNvSpPr>
            <a:spLocks noGrp="1"/>
          </p:cNvSpPr>
          <p:nvPr>
            <p:ph type="title" hasCustomPrompt="1"/>
          </p:nvPr>
        </p:nvSpPr>
        <p:spPr>
          <a:xfrm>
            <a:off x="585899" y="1447790"/>
            <a:ext cx="4322530" cy="777025"/>
          </a:xfrm>
        </p:spPr>
        <p:txBody>
          <a:bodyPr lIns="0" tIns="0" rIns="0" bIns="0" anchor="t">
            <a:normAutofit/>
          </a:bodyPr>
          <a:lstStyle>
            <a:lvl1pPr>
              <a:lnSpc>
                <a:spcPct val="100000"/>
              </a:lnSpc>
              <a:defRPr sz="2400" b="0" i="0">
                <a:latin typeface="HSE Sans" panose="02000000000000000000" pitchFamily="2" charset="0"/>
              </a:defRPr>
            </a:lvl1pPr>
          </a:lstStyle>
          <a:p>
            <a:r>
              <a:rPr lang="ru-RU" sz="2400">
                <a:solidFill>
                  <a:srgbClr val="102D69"/>
                </a:solidFill>
                <a:latin typeface="HSE Sans" panose="02000000000000000000" pitchFamily="2" charset="0"/>
              </a:rPr>
              <a:t>Дополнительная </a:t>
            </a:r>
            <a:br>
              <a:rPr lang="ru-RU" sz="2400">
                <a:solidFill>
                  <a:srgbClr val="102D69"/>
                </a:solidFill>
                <a:latin typeface="HSE Sans" panose="02000000000000000000" pitchFamily="2" charset="0"/>
              </a:rPr>
            </a:br>
            <a:r>
              <a:rPr lang="ru-RU" sz="2400">
                <a:solidFill>
                  <a:srgbClr val="102D69"/>
                </a:solidFill>
                <a:latin typeface="HSE Sans" panose="02000000000000000000" pitchFamily="2" charset="0"/>
              </a:rPr>
              <a:t>цветовая гамма</a:t>
            </a:r>
          </a:p>
        </p:txBody>
      </p:sp>
      <p:sp>
        <p:nvSpPr>
          <p:cNvPr id="20" name="Текст 35">
            <a:extLst>
              <a:ext uri="{FF2B5EF4-FFF2-40B4-BE49-F238E27FC236}">
                <a16:creationId xmlns:a16="http://schemas.microsoft.com/office/drawing/2014/main" id="{CA2589F7-4500-024F-8E07-D726629A599C}"/>
              </a:ext>
            </a:extLst>
          </p:cNvPr>
          <p:cNvSpPr>
            <a:spLocks noGrp="1"/>
          </p:cNvSpPr>
          <p:nvPr>
            <p:ph type="body" sz="quarter" idx="12" hasCustomPrompt="1"/>
          </p:nvPr>
        </p:nvSpPr>
        <p:spPr>
          <a:xfrm>
            <a:off x="585898" y="2379663"/>
            <a:ext cx="4322531" cy="2399371"/>
          </a:xfrm>
        </p:spPr>
        <p:txBody>
          <a:bodyPr lIns="0" tIns="0" rIns="0">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300" b="0" i="0">
                <a:solidFill>
                  <a:srgbClr val="0E2D69"/>
                </a:solidFill>
                <a:latin typeface="HSE Sans" panose="02000000000000000000" pitchFamily="2" charset="0"/>
              </a:defRPr>
            </a:lvl1pPr>
            <a:lvl2pPr marL="4572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2pPr>
            <a:lvl3pPr marL="9144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3pPr>
            <a:lvl4pPr marL="13716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4pPr>
            <a:lvl5pPr marL="18288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5pPr>
          </a:lstStyle>
          <a:p>
            <a:r>
              <a:rPr lang="ru-RU" sz="1300">
                <a:latin typeface="HSE Sans" panose="02000000000000000000" pitchFamily="2" charset="0"/>
              </a:rPr>
              <a:t>Для оформления графиков, таблиц, диаграмм могут потребоваться дополнительные цвета и вы совершенно правы, задавая вопрос, какие цвета использовать и где их взять. Мы предлагаем использовать палитру цветов Вышки для этих целей.</a:t>
            </a:r>
          </a:p>
        </p:txBody>
      </p:sp>
      <p:sp>
        <p:nvSpPr>
          <p:cNvPr id="21" name="Oval 5">
            <a:extLst>
              <a:ext uri="{FF2B5EF4-FFF2-40B4-BE49-F238E27FC236}">
                <a16:creationId xmlns:a16="http://schemas.microsoft.com/office/drawing/2014/main" id="{D2CA403A-98E7-6C42-8F44-30AB6622C802}"/>
              </a:ext>
            </a:extLst>
          </p:cNvPr>
          <p:cNvSpPr/>
          <p:nvPr userDrawn="1"/>
        </p:nvSpPr>
        <p:spPr>
          <a:xfrm>
            <a:off x="5392982" y="1447790"/>
            <a:ext cx="830997" cy="830997"/>
          </a:xfrm>
          <a:prstGeom prst="ellipse">
            <a:avLst/>
          </a:prstGeom>
          <a:solidFill>
            <a:srgbClr val="0E2D69"/>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U"/>
          </a:p>
        </p:txBody>
      </p:sp>
      <p:sp>
        <p:nvSpPr>
          <p:cNvPr id="22" name="Oval 20">
            <a:extLst>
              <a:ext uri="{FF2B5EF4-FFF2-40B4-BE49-F238E27FC236}">
                <a16:creationId xmlns:a16="http://schemas.microsoft.com/office/drawing/2014/main" id="{42ABAA5D-E7AB-6E48-9D43-A48178C9BDD4}"/>
              </a:ext>
            </a:extLst>
          </p:cNvPr>
          <p:cNvSpPr/>
          <p:nvPr userDrawn="1"/>
        </p:nvSpPr>
        <p:spPr>
          <a:xfrm>
            <a:off x="6742925" y="1447790"/>
            <a:ext cx="830997" cy="830997"/>
          </a:xfrm>
          <a:prstGeom prst="ellipse">
            <a:avLst/>
          </a:prstGeom>
          <a:solidFill>
            <a:srgbClr val="234A9B"/>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U"/>
          </a:p>
        </p:txBody>
      </p:sp>
      <p:sp>
        <p:nvSpPr>
          <p:cNvPr id="23" name="Oval 22">
            <a:extLst>
              <a:ext uri="{FF2B5EF4-FFF2-40B4-BE49-F238E27FC236}">
                <a16:creationId xmlns:a16="http://schemas.microsoft.com/office/drawing/2014/main" id="{209F185A-8F67-9C42-A7C5-87E483F4FC19}"/>
              </a:ext>
            </a:extLst>
          </p:cNvPr>
          <p:cNvSpPr/>
          <p:nvPr userDrawn="1"/>
        </p:nvSpPr>
        <p:spPr>
          <a:xfrm>
            <a:off x="8092868" y="1447790"/>
            <a:ext cx="830997" cy="830997"/>
          </a:xfrm>
          <a:prstGeom prst="ellipse">
            <a:avLst/>
          </a:prstGeom>
          <a:solidFill>
            <a:srgbClr val="11A0D7"/>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U"/>
          </a:p>
        </p:txBody>
      </p:sp>
      <p:sp>
        <p:nvSpPr>
          <p:cNvPr id="24" name="Oval 23">
            <a:extLst>
              <a:ext uri="{FF2B5EF4-FFF2-40B4-BE49-F238E27FC236}">
                <a16:creationId xmlns:a16="http://schemas.microsoft.com/office/drawing/2014/main" id="{279AE0F6-4E37-6C4D-AF45-824EEE489A15}"/>
              </a:ext>
            </a:extLst>
          </p:cNvPr>
          <p:cNvSpPr/>
          <p:nvPr userDrawn="1"/>
        </p:nvSpPr>
        <p:spPr>
          <a:xfrm>
            <a:off x="9442811" y="1447790"/>
            <a:ext cx="830997" cy="830997"/>
          </a:xfrm>
          <a:prstGeom prst="ellipse">
            <a:avLst/>
          </a:prstGeom>
          <a:solidFill>
            <a:srgbClr val="029C63"/>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U"/>
          </a:p>
        </p:txBody>
      </p:sp>
      <p:sp>
        <p:nvSpPr>
          <p:cNvPr id="25" name="Oval 26">
            <a:extLst>
              <a:ext uri="{FF2B5EF4-FFF2-40B4-BE49-F238E27FC236}">
                <a16:creationId xmlns:a16="http://schemas.microsoft.com/office/drawing/2014/main" id="{330C0EA4-7FD1-CE4D-AC95-8C484C5AC790}"/>
              </a:ext>
            </a:extLst>
          </p:cNvPr>
          <p:cNvSpPr/>
          <p:nvPr userDrawn="1"/>
        </p:nvSpPr>
        <p:spPr>
          <a:xfrm>
            <a:off x="10792754" y="1447790"/>
            <a:ext cx="830997" cy="830997"/>
          </a:xfrm>
          <a:prstGeom prst="ellipse">
            <a:avLst/>
          </a:prstGeom>
          <a:solidFill>
            <a:srgbClr val="EB681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U"/>
          </a:p>
        </p:txBody>
      </p:sp>
      <p:sp>
        <p:nvSpPr>
          <p:cNvPr id="26" name="Oval 29">
            <a:extLst>
              <a:ext uri="{FF2B5EF4-FFF2-40B4-BE49-F238E27FC236}">
                <a16:creationId xmlns:a16="http://schemas.microsoft.com/office/drawing/2014/main" id="{4C53CF3D-7EFB-DF4F-8EA6-5644574E9AFB}"/>
              </a:ext>
            </a:extLst>
          </p:cNvPr>
          <p:cNvSpPr/>
          <p:nvPr userDrawn="1"/>
        </p:nvSpPr>
        <p:spPr>
          <a:xfrm>
            <a:off x="5392982" y="2708699"/>
            <a:ext cx="830997" cy="830997"/>
          </a:xfrm>
          <a:prstGeom prst="ellipse">
            <a:avLst/>
          </a:prstGeom>
          <a:solidFill>
            <a:srgbClr val="7D4EBA"/>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U"/>
          </a:p>
        </p:txBody>
      </p:sp>
      <p:sp>
        <p:nvSpPr>
          <p:cNvPr id="27" name="Oval 33">
            <a:extLst>
              <a:ext uri="{FF2B5EF4-FFF2-40B4-BE49-F238E27FC236}">
                <a16:creationId xmlns:a16="http://schemas.microsoft.com/office/drawing/2014/main" id="{B42CE88A-E9A3-2A4E-BD50-EB37311F39EC}"/>
              </a:ext>
            </a:extLst>
          </p:cNvPr>
          <p:cNvSpPr/>
          <p:nvPr userDrawn="1"/>
        </p:nvSpPr>
        <p:spPr>
          <a:xfrm>
            <a:off x="6742925" y="2708699"/>
            <a:ext cx="830997" cy="830997"/>
          </a:xfrm>
          <a:prstGeom prst="ellipse">
            <a:avLst/>
          </a:prstGeom>
          <a:solidFill>
            <a:srgbClr val="E61F3D"/>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U"/>
          </a:p>
        </p:txBody>
      </p:sp>
      <p:sp>
        <p:nvSpPr>
          <p:cNvPr id="28" name="Oval 34">
            <a:extLst>
              <a:ext uri="{FF2B5EF4-FFF2-40B4-BE49-F238E27FC236}">
                <a16:creationId xmlns:a16="http://schemas.microsoft.com/office/drawing/2014/main" id="{B699EFDF-DB9D-3C4F-9D1F-461508017BDA}"/>
              </a:ext>
            </a:extLst>
          </p:cNvPr>
          <p:cNvSpPr/>
          <p:nvPr userDrawn="1"/>
        </p:nvSpPr>
        <p:spPr>
          <a:xfrm>
            <a:off x="8092868" y="2708699"/>
            <a:ext cx="830997" cy="830997"/>
          </a:xfrm>
          <a:prstGeom prst="ellipse">
            <a:avLst/>
          </a:prstGeom>
          <a:solidFill>
            <a:srgbClr val="FBBA00"/>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U"/>
          </a:p>
        </p:txBody>
      </p:sp>
      <p:sp>
        <p:nvSpPr>
          <p:cNvPr id="29" name="Oval 35">
            <a:extLst>
              <a:ext uri="{FF2B5EF4-FFF2-40B4-BE49-F238E27FC236}">
                <a16:creationId xmlns:a16="http://schemas.microsoft.com/office/drawing/2014/main" id="{5DF3131C-EEA1-5446-B567-C9DA0A2A1AFF}"/>
              </a:ext>
            </a:extLst>
          </p:cNvPr>
          <p:cNvSpPr/>
          <p:nvPr userDrawn="1"/>
        </p:nvSpPr>
        <p:spPr>
          <a:xfrm>
            <a:off x="9442811" y="2708699"/>
            <a:ext cx="830997" cy="830997"/>
          </a:xfrm>
          <a:prstGeom prst="ellipse">
            <a:avLst/>
          </a:prstGeom>
          <a:solidFill>
            <a:srgbClr val="7DA0D3"/>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U"/>
          </a:p>
        </p:txBody>
      </p:sp>
      <p:sp>
        <p:nvSpPr>
          <p:cNvPr id="30" name="Oval 36">
            <a:extLst>
              <a:ext uri="{FF2B5EF4-FFF2-40B4-BE49-F238E27FC236}">
                <a16:creationId xmlns:a16="http://schemas.microsoft.com/office/drawing/2014/main" id="{6D03B317-B61D-2945-8C0A-A6EBD87ACD07}"/>
              </a:ext>
            </a:extLst>
          </p:cNvPr>
          <p:cNvSpPr/>
          <p:nvPr userDrawn="1"/>
        </p:nvSpPr>
        <p:spPr>
          <a:xfrm>
            <a:off x="10792754" y="2708699"/>
            <a:ext cx="830997" cy="830997"/>
          </a:xfrm>
          <a:prstGeom prst="ellipse">
            <a:avLst/>
          </a:prstGeom>
          <a:solidFill>
            <a:srgbClr val="47A0A0"/>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U"/>
          </a:p>
        </p:txBody>
      </p:sp>
      <p:sp>
        <p:nvSpPr>
          <p:cNvPr id="31" name="Oval 37">
            <a:extLst>
              <a:ext uri="{FF2B5EF4-FFF2-40B4-BE49-F238E27FC236}">
                <a16:creationId xmlns:a16="http://schemas.microsoft.com/office/drawing/2014/main" id="{9C0266F1-C0B7-624A-A873-5F2C8801E766}"/>
              </a:ext>
            </a:extLst>
          </p:cNvPr>
          <p:cNvSpPr/>
          <p:nvPr userDrawn="1"/>
        </p:nvSpPr>
        <p:spPr>
          <a:xfrm>
            <a:off x="5392982" y="3969609"/>
            <a:ext cx="830997" cy="830997"/>
          </a:xfrm>
          <a:prstGeom prst="ellipse">
            <a:avLst/>
          </a:prstGeom>
          <a:solidFill>
            <a:srgbClr val="EB8C3C"/>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U"/>
          </a:p>
        </p:txBody>
      </p:sp>
      <p:sp>
        <p:nvSpPr>
          <p:cNvPr id="32" name="Oval 38">
            <a:extLst>
              <a:ext uri="{FF2B5EF4-FFF2-40B4-BE49-F238E27FC236}">
                <a16:creationId xmlns:a16="http://schemas.microsoft.com/office/drawing/2014/main" id="{30C0C10E-388C-9843-8270-19D471BD3756}"/>
              </a:ext>
            </a:extLst>
          </p:cNvPr>
          <p:cNvSpPr/>
          <p:nvPr userDrawn="1"/>
        </p:nvSpPr>
        <p:spPr>
          <a:xfrm>
            <a:off x="6742925" y="3969609"/>
            <a:ext cx="830997" cy="830997"/>
          </a:xfrm>
          <a:prstGeom prst="ellipse">
            <a:avLst/>
          </a:prstGeom>
          <a:solidFill>
            <a:srgbClr val="96628C"/>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U"/>
          </a:p>
        </p:txBody>
      </p:sp>
      <p:sp>
        <p:nvSpPr>
          <p:cNvPr id="33" name="Oval 39">
            <a:extLst>
              <a:ext uri="{FF2B5EF4-FFF2-40B4-BE49-F238E27FC236}">
                <a16:creationId xmlns:a16="http://schemas.microsoft.com/office/drawing/2014/main" id="{87047EA3-79D2-8644-A568-E64AA1D7D370}"/>
              </a:ext>
            </a:extLst>
          </p:cNvPr>
          <p:cNvSpPr/>
          <p:nvPr userDrawn="1"/>
        </p:nvSpPr>
        <p:spPr>
          <a:xfrm>
            <a:off x="8092868" y="3969609"/>
            <a:ext cx="830997" cy="830997"/>
          </a:xfrm>
          <a:prstGeom prst="ellipse">
            <a:avLst/>
          </a:prstGeom>
          <a:solidFill>
            <a:srgbClr val="CD5A5A"/>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U"/>
          </a:p>
        </p:txBody>
      </p:sp>
      <p:sp>
        <p:nvSpPr>
          <p:cNvPr id="34" name="Oval 40">
            <a:extLst>
              <a:ext uri="{FF2B5EF4-FFF2-40B4-BE49-F238E27FC236}">
                <a16:creationId xmlns:a16="http://schemas.microsoft.com/office/drawing/2014/main" id="{7F5D1C6B-4E6B-0346-A5DC-C511DB14EFD6}"/>
              </a:ext>
            </a:extLst>
          </p:cNvPr>
          <p:cNvSpPr/>
          <p:nvPr userDrawn="1"/>
        </p:nvSpPr>
        <p:spPr>
          <a:xfrm>
            <a:off x="9442811" y="3969609"/>
            <a:ext cx="830997" cy="830997"/>
          </a:xfrm>
          <a:prstGeom prst="ellipse">
            <a:avLst/>
          </a:prstGeom>
          <a:solidFill>
            <a:srgbClr val="FFD746"/>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U"/>
          </a:p>
        </p:txBody>
      </p:sp>
      <p:sp>
        <p:nvSpPr>
          <p:cNvPr id="35" name="Oval 41">
            <a:extLst>
              <a:ext uri="{FF2B5EF4-FFF2-40B4-BE49-F238E27FC236}">
                <a16:creationId xmlns:a16="http://schemas.microsoft.com/office/drawing/2014/main" id="{EB421DBA-35DE-2C4F-A89E-27F0998EF4E8}"/>
              </a:ext>
            </a:extLst>
          </p:cNvPr>
          <p:cNvSpPr/>
          <p:nvPr userDrawn="1"/>
        </p:nvSpPr>
        <p:spPr>
          <a:xfrm>
            <a:off x="10792754" y="3969609"/>
            <a:ext cx="830997" cy="830997"/>
          </a:xfrm>
          <a:prstGeom prst="ellipse">
            <a:avLst/>
          </a:prstGeom>
          <a:solidFill>
            <a:srgbClr val="CDDDF0"/>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U"/>
          </a:p>
        </p:txBody>
      </p:sp>
      <p:sp>
        <p:nvSpPr>
          <p:cNvPr id="36" name="Oval 42">
            <a:extLst>
              <a:ext uri="{FF2B5EF4-FFF2-40B4-BE49-F238E27FC236}">
                <a16:creationId xmlns:a16="http://schemas.microsoft.com/office/drawing/2014/main" id="{081BD842-A9A1-5B44-81ED-A97BA390032B}"/>
              </a:ext>
            </a:extLst>
          </p:cNvPr>
          <p:cNvSpPr/>
          <p:nvPr userDrawn="1"/>
        </p:nvSpPr>
        <p:spPr>
          <a:xfrm>
            <a:off x="5392982" y="5249769"/>
            <a:ext cx="830997" cy="830997"/>
          </a:xfrm>
          <a:prstGeom prst="ellipse">
            <a:avLst/>
          </a:prstGeom>
          <a:solidFill>
            <a:srgbClr val="D7EBB4"/>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U"/>
          </a:p>
        </p:txBody>
      </p:sp>
      <p:sp>
        <p:nvSpPr>
          <p:cNvPr id="37" name="Oval 43">
            <a:extLst>
              <a:ext uri="{FF2B5EF4-FFF2-40B4-BE49-F238E27FC236}">
                <a16:creationId xmlns:a16="http://schemas.microsoft.com/office/drawing/2014/main" id="{036EE7D2-A33A-434C-B272-C82E2CDD4D4D}"/>
              </a:ext>
            </a:extLst>
          </p:cNvPr>
          <p:cNvSpPr/>
          <p:nvPr userDrawn="1"/>
        </p:nvSpPr>
        <p:spPr>
          <a:xfrm>
            <a:off x="6742925" y="5249769"/>
            <a:ext cx="830997" cy="830997"/>
          </a:xfrm>
          <a:prstGeom prst="ellipse">
            <a:avLst/>
          </a:prstGeom>
          <a:solidFill>
            <a:srgbClr val="FFDC91"/>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U"/>
          </a:p>
        </p:txBody>
      </p:sp>
      <p:sp>
        <p:nvSpPr>
          <p:cNvPr id="38" name="Oval 44">
            <a:extLst>
              <a:ext uri="{FF2B5EF4-FFF2-40B4-BE49-F238E27FC236}">
                <a16:creationId xmlns:a16="http://schemas.microsoft.com/office/drawing/2014/main" id="{7DD65DA4-F076-C242-813E-8C17DCABCCFB}"/>
              </a:ext>
            </a:extLst>
          </p:cNvPr>
          <p:cNvSpPr/>
          <p:nvPr userDrawn="1"/>
        </p:nvSpPr>
        <p:spPr>
          <a:xfrm>
            <a:off x="8092868" y="5249769"/>
            <a:ext cx="830997" cy="830997"/>
          </a:xfrm>
          <a:prstGeom prst="ellipse">
            <a:avLst/>
          </a:prstGeom>
          <a:solidFill>
            <a:srgbClr val="D7C3F1"/>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U"/>
          </a:p>
        </p:txBody>
      </p:sp>
      <p:sp>
        <p:nvSpPr>
          <p:cNvPr id="39" name="Oval 45">
            <a:extLst>
              <a:ext uri="{FF2B5EF4-FFF2-40B4-BE49-F238E27FC236}">
                <a16:creationId xmlns:a16="http://schemas.microsoft.com/office/drawing/2014/main" id="{8A44D99D-BF66-2848-B460-F59D8ECF5690}"/>
              </a:ext>
            </a:extLst>
          </p:cNvPr>
          <p:cNvSpPr/>
          <p:nvPr userDrawn="1"/>
        </p:nvSpPr>
        <p:spPr>
          <a:xfrm>
            <a:off x="9442811" y="5249769"/>
            <a:ext cx="830997" cy="830997"/>
          </a:xfrm>
          <a:prstGeom prst="ellipse">
            <a:avLst/>
          </a:prstGeom>
          <a:solidFill>
            <a:srgbClr val="F6C3C3"/>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U"/>
          </a:p>
        </p:txBody>
      </p:sp>
      <p:sp>
        <p:nvSpPr>
          <p:cNvPr id="40" name="Oval 46">
            <a:extLst>
              <a:ext uri="{FF2B5EF4-FFF2-40B4-BE49-F238E27FC236}">
                <a16:creationId xmlns:a16="http://schemas.microsoft.com/office/drawing/2014/main" id="{9B130CEB-3D74-B647-BA6B-32F7D70FD354}"/>
              </a:ext>
            </a:extLst>
          </p:cNvPr>
          <p:cNvSpPr/>
          <p:nvPr userDrawn="1"/>
        </p:nvSpPr>
        <p:spPr>
          <a:xfrm>
            <a:off x="10792754" y="5249769"/>
            <a:ext cx="830997" cy="830997"/>
          </a:xfrm>
          <a:prstGeom prst="ellipse">
            <a:avLst/>
          </a:prstGeom>
          <a:solidFill>
            <a:srgbClr val="FFF07D"/>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U"/>
          </a:p>
        </p:txBody>
      </p:sp>
    </p:spTree>
    <p:extLst>
      <p:ext uri="{BB962C8B-B14F-4D97-AF65-F5344CB8AC3E}">
        <p14:creationId xmlns:p14="http://schemas.microsoft.com/office/powerpoint/2010/main" val="38670546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чистый_2">
    <p:spTree>
      <p:nvGrpSpPr>
        <p:cNvPr id="1" name=""/>
        <p:cNvGrpSpPr/>
        <p:nvPr/>
      </p:nvGrpSpPr>
      <p:grpSpPr>
        <a:xfrm>
          <a:off x="0" y="0"/>
          <a:ext cx="0" cy="0"/>
          <a:chOff x="0" y="0"/>
          <a:chExt cx="0" cy="0"/>
        </a:xfrm>
      </p:grpSpPr>
      <p:pic>
        <p:nvPicPr>
          <p:cNvPr id="8" name="Picture 4" descr="Icon&#10;&#10;Description automatically generated">
            <a:extLst>
              <a:ext uri="{FF2B5EF4-FFF2-40B4-BE49-F238E27FC236}">
                <a16:creationId xmlns:a16="http://schemas.microsoft.com/office/drawing/2014/main" id="{A7FA04E4-3213-8F41-B068-4DC281441422}"/>
              </a:ext>
            </a:extLst>
          </p:cNvPr>
          <p:cNvPicPr>
            <a:picLocks noChangeAspect="1"/>
          </p:cNvPicPr>
          <p:nvPr userDrawn="1"/>
        </p:nvPicPr>
        <p:blipFill>
          <a:blip r:embed="rId2"/>
          <a:stretch>
            <a:fillRect/>
          </a:stretch>
        </p:blipFill>
        <p:spPr>
          <a:xfrm>
            <a:off x="517199" y="464363"/>
            <a:ext cx="448276" cy="448276"/>
          </a:xfrm>
          <a:prstGeom prst="rect">
            <a:avLst/>
          </a:prstGeom>
        </p:spPr>
      </p:pic>
      <p:cxnSp>
        <p:nvCxnSpPr>
          <p:cNvPr id="9" name="Straight Connector 19">
            <a:extLst>
              <a:ext uri="{FF2B5EF4-FFF2-40B4-BE49-F238E27FC236}">
                <a16:creationId xmlns:a16="http://schemas.microsoft.com/office/drawing/2014/main" id="{938052A0-3DF0-DC47-B7E0-C20EF981C230}"/>
              </a:ext>
            </a:extLst>
          </p:cNvPr>
          <p:cNvCxnSpPr>
            <a:cxnSpLocks/>
          </p:cNvCxnSpPr>
          <p:nvPr userDrawn="1"/>
        </p:nvCxnSpPr>
        <p:spPr>
          <a:xfrm>
            <a:off x="3298686"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cxnSp>
        <p:nvCxnSpPr>
          <p:cNvPr id="10" name="Straight Connector 21">
            <a:extLst>
              <a:ext uri="{FF2B5EF4-FFF2-40B4-BE49-F238E27FC236}">
                <a16:creationId xmlns:a16="http://schemas.microsoft.com/office/drawing/2014/main" id="{8C6147F0-3CA1-264C-B2B2-F88597196943}"/>
              </a:ext>
            </a:extLst>
          </p:cNvPr>
          <p:cNvCxnSpPr>
            <a:cxnSpLocks/>
          </p:cNvCxnSpPr>
          <p:nvPr userDrawn="1"/>
        </p:nvCxnSpPr>
        <p:spPr>
          <a:xfrm>
            <a:off x="6099416"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cxnSp>
        <p:nvCxnSpPr>
          <p:cNvPr id="11" name="Straight Connector 25">
            <a:extLst>
              <a:ext uri="{FF2B5EF4-FFF2-40B4-BE49-F238E27FC236}">
                <a16:creationId xmlns:a16="http://schemas.microsoft.com/office/drawing/2014/main" id="{62CDF50E-4D58-AF4A-ABFD-140AF88B3681}"/>
              </a:ext>
            </a:extLst>
          </p:cNvPr>
          <p:cNvCxnSpPr>
            <a:cxnSpLocks/>
          </p:cNvCxnSpPr>
          <p:nvPr userDrawn="1"/>
        </p:nvCxnSpPr>
        <p:spPr>
          <a:xfrm>
            <a:off x="10277081"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C62171D1-2A5B-7A4A-9760-17CCE51B9802}"/>
              </a:ext>
            </a:extLst>
          </p:cNvPr>
          <p:cNvSpPr txBox="1"/>
          <p:nvPr userDrawn="1"/>
        </p:nvSpPr>
        <p:spPr>
          <a:xfrm>
            <a:off x="10410201" y="532278"/>
            <a:ext cx="671977" cy="307777"/>
          </a:xfrm>
          <a:prstGeom prst="rect">
            <a:avLst/>
          </a:prstGeom>
          <a:noFill/>
        </p:spPr>
        <p:txBody>
          <a:bodyPr wrap="square" lIns="0" tIns="0" rIns="0" bIns="0" rtlCol="0">
            <a:spAutoFit/>
          </a:bodyPr>
          <a:lstStyle/>
          <a:p>
            <a:fld id="{32AF94B5-93D7-5247-B727-C7089232F508}" type="slidenum">
              <a:rPr lang="ru-RU" sz="2000" smtClean="0">
                <a:solidFill>
                  <a:srgbClr val="102D69"/>
                </a:solidFill>
                <a:latin typeface="HSE Sans" panose="02000000000000000000" pitchFamily="2" charset="0"/>
              </a:rPr>
              <a:t>‹#›</a:t>
            </a:fld>
            <a:endParaRPr lang="ru-RU" sz="2000">
              <a:solidFill>
                <a:srgbClr val="102D69"/>
              </a:solidFill>
              <a:latin typeface="HSE Sans" panose="02000000000000000000" pitchFamily="2" charset="0"/>
            </a:endParaRPr>
          </a:p>
        </p:txBody>
      </p:sp>
      <p:cxnSp>
        <p:nvCxnSpPr>
          <p:cNvPr id="13" name="Straight Connector 59">
            <a:extLst>
              <a:ext uri="{FF2B5EF4-FFF2-40B4-BE49-F238E27FC236}">
                <a16:creationId xmlns:a16="http://schemas.microsoft.com/office/drawing/2014/main" id="{3C71A0C3-CD3E-0748-98E5-6B2507CAB296}"/>
              </a:ext>
            </a:extLst>
          </p:cNvPr>
          <p:cNvCxnSpPr>
            <a:cxnSpLocks/>
          </p:cNvCxnSpPr>
          <p:nvPr userDrawn="1"/>
        </p:nvCxnSpPr>
        <p:spPr>
          <a:xfrm>
            <a:off x="11643868"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sp>
        <p:nvSpPr>
          <p:cNvPr id="14" name="Текст 37">
            <a:extLst>
              <a:ext uri="{FF2B5EF4-FFF2-40B4-BE49-F238E27FC236}">
                <a16:creationId xmlns:a16="http://schemas.microsoft.com/office/drawing/2014/main" id="{9856D01B-EC9A-6047-B7FB-D47084AB3F50}"/>
              </a:ext>
            </a:extLst>
          </p:cNvPr>
          <p:cNvSpPr>
            <a:spLocks noGrp="1"/>
          </p:cNvSpPr>
          <p:nvPr>
            <p:ph type="body" sz="quarter" idx="13" hasCustomPrompt="1"/>
          </p:nvPr>
        </p:nvSpPr>
        <p:spPr>
          <a:xfrm>
            <a:off x="1143689" y="540904"/>
            <a:ext cx="1901825" cy="415925"/>
          </a:xfrm>
        </p:spPr>
        <p:txBody>
          <a:bodyPr lIns="0" tIns="0" rIns="0" bIns="0">
            <a:no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000" b="0" i="0">
                <a:latin typeface="HSE Sans" panose="02000000000000000000" pitchFamily="2" charset="0"/>
              </a:defRPr>
            </a:lvl1pPr>
            <a:lvl2pPr marL="457200" indent="0">
              <a:lnSpc>
                <a:spcPct val="100000"/>
              </a:lnSpc>
              <a:buNone/>
              <a:defRPr sz="1000" b="0" i="0">
                <a:latin typeface="HSE Sans" panose="02000000000000000000" pitchFamily="2" charset="0"/>
              </a:defRPr>
            </a:lvl2pPr>
            <a:lvl3pPr marL="914400" indent="0">
              <a:lnSpc>
                <a:spcPct val="100000"/>
              </a:lnSpc>
              <a:buNone/>
              <a:defRPr sz="1000" b="0" i="0">
                <a:latin typeface="HSE Sans" panose="02000000000000000000" pitchFamily="2" charset="0"/>
              </a:defRPr>
            </a:lvl3pPr>
            <a:lvl4pPr marL="1371600" indent="0">
              <a:lnSpc>
                <a:spcPct val="100000"/>
              </a:lnSpc>
              <a:buNone/>
              <a:defRPr sz="1000" b="0" i="0">
                <a:latin typeface="HSE Sans" panose="02000000000000000000" pitchFamily="2" charset="0"/>
              </a:defRPr>
            </a:lvl4pPr>
            <a:lvl5pPr marL="1828800" indent="0">
              <a:lnSpc>
                <a:spcPct val="100000"/>
              </a:lnSpc>
              <a:buNone/>
              <a:defRPr sz="1000" b="0" i="0">
                <a:latin typeface="HSE Sans" panose="02000000000000000000" pitchFamily="2" charset="0"/>
              </a:defRPr>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ru-RU" sz="1000">
                <a:latin typeface="HSE Sans" panose="02000000000000000000" pitchFamily="2" charset="0"/>
              </a:rPr>
              <a:t>Название подразделения</a:t>
            </a:r>
            <a:br>
              <a:rPr lang="ru-RU" sz="1000">
                <a:latin typeface="HSE Sans" panose="02000000000000000000" pitchFamily="2" charset="0"/>
              </a:rPr>
            </a:br>
            <a:r>
              <a:rPr lang="ru-RU" sz="1000">
                <a:latin typeface="HSE Sans" panose="02000000000000000000" pitchFamily="2" charset="0"/>
              </a:rPr>
              <a:t>в две или три строки</a:t>
            </a:r>
            <a:r>
              <a:rPr lang="en-GB" sz="1000">
                <a:latin typeface="HSE Sans" panose="02000000000000000000" pitchFamily="2" charset="0"/>
              </a:rPr>
              <a:t> (10pt)</a:t>
            </a:r>
            <a:endParaRPr lang="ru-RU" sz="1000">
              <a:latin typeface="HSE Sans" panose="02000000000000000000" pitchFamily="2" charset="0"/>
            </a:endParaRPr>
          </a:p>
        </p:txBody>
      </p:sp>
      <p:sp>
        <p:nvSpPr>
          <p:cNvPr id="15" name="Текст 39">
            <a:extLst>
              <a:ext uri="{FF2B5EF4-FFF2-40B4-BE49-F238E27FC236}">
                <a16:creationId xmlns:a16="http://schemas.microsoft.com/office/drawing/2014/main" id="{83E23342-AC91-354A-9A28-A14FF7BADCD2}"/>
              </a:ext>
            </a:extLst>
          </p:cNvPr>
          <p:cNvSpPr>
            <a:spLocks noGrp="1"/>
          </p:cNvSpPr>
          <p:nvPr>
            <p:ph type="body" sz="quarter" idx="14" hasCustomPrompt="1"/>
          </p:nvPr>
        </p:nvSpPr>
        <p:spPr>
          <a:xfrm>
            <a:off x="3459163" y="548720"/>
            <a:ext cx="2070100" cy="408109"/>
          </a:xfrm>
        </p:spPr>
        <p:txBody>
          <a:bodyPr lIns="0" tIns="0" rIns="0" bIns="0">
            <a:noAutofit/>
          </a:bodyPr>
          <a:lstStyle>
            <a:lvl1pPr marL="0" indent="0">
              <a:lnSpc>
                <a:spcPct val="100000"/>
              </a:lnSpc>
              <a:spcBef>
                <a:spcPts val="0"/>
              </a:spcBef>
              <a:buNone/>
              <a:defRPr sz="1000" b="0" i="0">
                <a:solidFill>
                  <a:srgbClr val="0E2D69"/>
                </a:solidFill>
                <a:latin typeface="HSE Sans" panose="02000000000000000000" pitchFamily="2" charset="0"/>
              </a:defRPr>
            </a:lvl1pPr>
            <a:lvl2pPr marL="457200" indent="0">
              <a:buNone/>
              <a:defRPr sz="1000" b="0" i="0">
                <a:solidFill>
                  <a:srgbClr val="0E2D69"/>
                </a:solidFill>
                <a:latin typeface="HSE Sans" panose="02000000000000000000" pitchFamily="2" charset="0"/>
              </a:defRPr>
            </a:lvl2pPr>
            <a:lvl3pPr marL="914400" indent="0">
              <a:buNone/>
              <a:defRPr sz="1000" b="0" i="0">
                <a:solidFill>
                  <a:srgbClr val="0E2D69"/>
                </a:solidFill>
                <a:latin typeface="HSE Sans" panose="02000000000000000000" pitchFamily="2" charset="0"/>
              </a:defRPr>
            </a:lvl3pPr>
            <a:lvl4pPr marL="1371600" indent="0">
              <a:buNone/>
              <a:defRPr sz="1000" b="0" i="0">
                <a:solidFill>
                  <a:srgbClr val="0E2D69"/>
                </a:solidFill>
                <a:latin typeface="HSE Sans" panose="02000000000000000000" pitchFamily="2" charset="0"/>
              </a:defRPr>
            </a:lvl4pPr>
            <a:lvl5pPr marL="1828800" indent="0">
              <a:buNone/>
              <a:defRPr sz="1000" b="0" i="0">
                <a:solidFill>
                  <a:srgbClr val="0E2D69"/>
                </a:solidFill>
                <a:latin typeface="HSE Sans" panose="02000000000000000000" pitchFamily="2" charset="0"/>
              </a:defRPr>
            </a:lvl5pPr>
          </a:lstStyle>
          <a:p>
            <a:r>
              <a:rPr lang="ru-RU" sz="1000">
                <a:latin typeface="HSE Sans" panose="02000000000000000000" pitchFamily="2" charset="0"/>
              </a:rPr>
              <a:t>Название презентации может быть набрано в две или три строки</a:t>
            </a:r>
            <a:r>
              <a:rPr lang="en-GB" sz="1000">
                <a:latin typeface="HSE Sans" panose="02000000000000000000" pitchFamily="2" charset="0"/>
              </a:rPr>
              <a:t> (10pt)</a:t>
            </a:r>
            <a:endParaRPr lang="ru-RU" sz="1000">
              <a:latin typeface="HSE Sans" panose="02000000000000000000" pitchFamily="2" charset="0"/>
            </a:endParaRPr>
          </a:p>
        </p:txBody>
      </p:sp>
      <p:sp>
        <p:nvSpPr>
          <p:cNvPr id="17" name="Текст 39">
            <a:extLst>
              <a:ext uri="{FF2B5EF4-FFF2-40B4-BE49-F238E27FC236}">
                <a16:creationId xmlns:a16="http://schemas.microsoft.com/office/drawing/2014/main" id="{BB1CCE68-8F57-1A41-BC43-633D2EFC801E}"/>
              </a:ext>
            </a:extLst>
          </p:cNvPr>
          <p:cNvSpPr>
            <a:spLocks noGrp="1"/>
          </p:cNvSpPr>
          <p:nvPr>
            <p:ph type="body" sz="quarter" idx="15" hasCustomPrompt="1"/>
          </p:nvPr>
        </p:nvSpPr>
        <p:spPr>
          <a:xfrm>
            <a:off x="6259892" y="548720"/>
            <a:ext cx="2070100" cy="408109"/>
          </a:xfrm>
        </p:spPr>
        <p:txBody>
          <a:bodyPr lIns="0" tIns="0" rIns="0" bIns="0">
            <a:noAutofit/>
          </a:bodyPr>
          <a:lstStyle>
            <a:lvl1pPr marL="0" indent="0">
              <a:lnSpc>
                <a:spcPct val="100000"/>
              </a:lnSpc>
              <a:spcBef>
                <a:spcPts val="0"/>
              </a:spcBef>
              <a:buNone/>
              <a:defRPr sz="1000" b="0" i="0">
                <a:solidFill>
                  <a:srgbClr val="0E2D69"/>
                </a:solidFill>
                <a:latin typeface="HSE Sans" panose="02000000000000000000" pitchFamily="2" charset="0"/>
              </a:defRPr>
            </a:lvl1pPr>
            <a:lvl2pPr marL="457200" indent="0">
              <a:buNone/>
              <a:defRPr sz="1000" b="0" i="0">
                <a:solidFill>
                  <a:srgbClr val="0E2D69"/>
                </a:solidFill>
                <a:latin typeface="HSE Sans" panose="02000000000000000000" pitchFamily="2" charset="0"/>
              </a:defRPr>
            </a:lvl2pPr>
            <a:lvl3pPr marL="914400" indent="0">
              <a:buNone/>
              <a:defRPr sz="1000" b="0" i="0">
                <a:solidFill>
                  <a:srgbClr val="0E2D69"/>
                </a:solidFill>
                <a:latin typeface="HSE Sans" panose="02000000000000000000" pitchFamily="2" charset="0"/>
              </a:defRPr>
            </a:lvl3pPr>
            <a:lvl4pPr marL="1371600" indent="0">
              <a:buNone/>
              <a:defRPr sz="1000" b="0" i="0">
                <a:solidFill>
                  <a:srgbClr val="0E2D69"/>
                </a:solidFill>
                <a:latin typeface="HSE Sans" panose="02000000000000000000" pitchFamily="2" charset="0"/>
              </a:defRPr>
            </a:lvl4pPr>
            <a:lvl5pPr marL="1828800" indent="0">
              <a:buNone/>
              <a:defRPr sz="1000" b="0" i="0">
                <a:solidFill>
                  <a:srgbClr val="0E2D69"/>
                </a:solidFill>
                <a:latin typeface="HSE Sans" panose="02000000000000000000" pitchFamily="2" charset="0"/>
              </a:defRPr>
            </a:lvl5pPr>
          </a:lstStyle>
          <a:p>
            <a:r>
              <a:rPr lang="ru-RU" sz="1000">
                <a:latin typeface="HSE Sans" panose="02000000000000000000" pitchFamily="2" charset="0"/>
              </a:rPr>
              <a:t>Название раздела может быть набрано в две или три строки</a:t>
            </a:r>
            <a:r>
              <a:rPr lang="en-GB" sz="1000">
                <a:latin typeface="HSE Sans" panose="02000000000000000000" pitchFamily="2" charset="0"/>
              </a:rPr>
              <a:t> (10pt)</a:t>
            </a:r>
            <a:endParaRPr lang="ru-RU" sz="1000">
              <a:latin typeface="HSE Sans" panose="02000000000000000000" pitchFamily="2" charset="0"/>
            </a:endParaRPr>
          </a:p>
        </p:txBody>
      </p:sp>
    </p:spTree>
    <p:extLst>
      <p:ext uri="{BB962C8B-B14F-4D97-AF65-F5344CB8AC3E}">
        <p14:creationId xmlns:p14="http://schemas.microsoft.com/office/powerpoint/2010/main" val="31952098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чистый">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70642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Текст_1">
    <p:spTree>
      <p:nvGrpSpPr>
        <p:cNvPr id="1" name=""/>
        <p:cNvGrpSpPr/>
        <p:nvPr/>
      </p:nvGrpSpPr>
      <p:grpSpPr>
        <a:xfrm>
          <a:off x="0" y="0"/>
          <a:ext cx="0" cy="0"/>
          <a:chOff x="0" y="0"/>
          <a:chExt cx="0" cy="0"/>
        </a:xfrm>
      </p:grpSpPr>
      <p:pic>
        <p:nvPicPr>
          <p:cNvPr id="10" name="Picture 4" descr="Icon&#10;&#10;Description automatically generated">
            <a:extLst>
              <a:ext uri="{FF2B5EF4-FFF2-40B4-BE49-F238E27FC236}">
                <a16:creationId xmlns:a16="http://schemas.microsoft.com/office/drawing/2014/main" id="{4A1436AC-5F96-2A4F-BFC7-B3442083EBE4}"/>
              </a:ext>
            </a:extLst>
          </p:cNvPr>
          <p:cNvPicPr>
            <a:picLocks noChangeAspect="1"/>
          </p:cNvPicPr>
          <p:nvPr userDrawn="1"/>
        </p:nvPicPr>
        <p:blipFill>
          <a:blip r:embed="rId2"/>
          <a:stretch>
            <a:fillRect/>
          </a:stretch>
        </p:blipFill>
        <p:spPr>
          <a:xfrm>
            <a:off x="517199" y="464363"/>
            <a:ext cx="448276" cy="448276"/>
          </a:xfrm>
          <a:prstGeom prst="rect">
            <a:avLst/>
          </a:prstGeom>
        </p:spPr>
      </p:pic>
      <p:cxnSp>
        <p:nvCxnSpPr>
          <p:cNvPr id="11" name="Straight Connector 19">
            <a:extLst>
              <a:ext uri="{FF2B5EF4-FFF2-40B4-BE49-F238E27FC236}">
                <a16:creationId xmlns:a16="http://schemas.microsoft.com/office/drawing/2014/main" id="{067DD2ED-246D-7D41-B51F-FED98BF873FD}"/>
              </a:ext>
            </a:extLst>
          </p:cNvPr>
          <p:cNvCxnSpPr>
            <a:cxnSpLocks/>
          </p:cNvCxnSpPr>
          <p:nvPr userDrawn="1"/>
        </p:nvCxnSpPr>
        <p:spPr>
          <a:xfrm>
            <a:off x="3298686"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cxnSp>
        <p:nvCxnSpPr>
          <p:cNvPr id="12" name="Straight Connector 21">
            <a:extLst>
              <a:ext uri="{FF2B5EF4-FFF2-40B4-BE49-F238E27FC236}">
                <a16:creationId xmlns:a16="http://schemas.microsoft.com/office/drawing/2014/main" id="{68E8C250-D449-A743-8975-B5BFB04D9744}"/>
              </a:ext>
            </a:extLst>
          </p:cNvPr>
          <p:cNvCxnSpPr>
            <a:cxnSpLocks/>
          </p:cNvCxnSpPr>
          <p:nvPr userDrawn="1"/>
        </p:nvCxnSpPr>
        <p:spPr>
          <a:xfrm>
            <a:off x="6099416"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cxnSp>
        <p:nvCxnSpPr>
          <p:cNvPr id="13" name="Straight Connector 25">
            <a:extLst>
              <a:ext uri="{FF2B5EF4-FFF2-40B4-BE49-F238E27FC236}">
                <a16:creationId xmlns:a16="http://schemas.microsoft.com/office/drawing/2014/main" id="{DD1C71CA-B883-AF42-959D-BCA5690AAA4B}"/>
              </a:ext>
            </a:extLst>
          </p:cNvPr>
          <p:cNvCxnSpPr>
            <a:cxnSpLocks/>
          </p:cNvCxnSpPr>
          <p:nvPr userDrawn="1"/>
        </p:nvCxnSpPr>
        <p:spPr>
          <a:xfrm>
            <a:off x="10277081"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24D3A12E-0E10-C441-81D2-C3C1EB6A0537}"/>
              </a:ext>
            </a:extLst>
          </p:cNvPr>
          <p:cNvSpPr txBox="1"/>
          <p:nvPr userDrawn="1"/>
        </p:nvSpPr>
        <p:spPr>
          <a:xfrm>
            <a:off x="10410201" y="532278"/>
            <a:ext cx="671977" cy="307777"/>
          </a:xfrm>
          <a:prstGeom prst="rect">
            <a:avLst/>
          </a:prstGeom>
          <a:noFill/>
        </p:spPr>
        <p:txBody>
          <a:bodyPr wrap="square" lIns="0" tIns="0" rIns="0" bIns="0" rtlCol="0">
            <a:spAutoFit/>
          </a:bodyPr>
          <a:lstStyle/>
          <a:p>
            <a:fld id="{32AF94B5-93D7-5247-B727-C7089232F508}" type="slidenum">
              <a:rPr lang="ru-RU" sz="2000" smtClean="0">
                <a:solidFill>
                  <a:srgbClr val="102D69"/>
                </a:solidFill>
                <a:latin typeface="HSE Sans" panose="02000000000000000000" pitchFamily="2" charset="0"/>
              </a:rPr>
              <a:t>‹#›</a:t>
            </a:fld>
            <a:endParaRPr lang="ru-RU" sz="2000">
              <a:solidFill>
                <a:srgbClr val="102D69"/>
              </a:solidFill>
              <a:latin typeface="HSE Sans" panose="02000000000000000000" pitchFamily="2" charset="0"/>
            </a:endParaRPr>
          </a:p>
        </p:txBody>
      </p:sp>
      <p:cxnSp>
        <p:nvCxnSpPr>
          <p:cNvPr id="19" name="Straight Connector 59">
            <a:extLst>
              <a:ext uri="{FF2B5EF4-FFF2-40B4-BE49-F238E27FC236}">
                <a16:creationId xmlns:a16="http://schemas.microsoft.com/office/drawing/2014/main" id="{3447008E-4F3B-FC4E-B96D-3927FAE1ED17}"/>
              </a:ext>
            </a:extLst>
          </p:cNvPr>
          <p:cNvCxnSpPr>
            <a:cxnSpLocks/>
          </p:cNvCxnSpPr>
          <p:nvPr userDrawn="1"/>
        </p:nvCxnSpPr>
        <p:spPr>
          <a:xfrm>
            <a:off x="11643868"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sp>
        <p:nvSpPr>
          <p:cNvPr id="24" name="Рисунок 23">
            <a:extLst>
              <a:ext uri="{FF2B5EF4-FFF2-40B4-BE49-F238E27FC236}">
                <a16:creationId xmlns:a16="http://schemas.microsoft.com/office/drawing/2014/main" id="{61115A7A-23E5-E442-9551-F72F1CDA57B9}"/>
              </a:ext>
            </a:extLst>
          </p:cNvPr>
          <p:cNvSpPr>
            <a:spLocks noGrp="1"/>
          </p:cNvSpPr>
          <p:nvPr>
            <p:ph type="pic" sz="quarter" idx="10" hasCustomPrompt="1"/>
          </p:nvPr>
        </p:nvSpPr>
        <p:spPr>
          <a:xfrm>
            <a:off x="6684653" y="1447790"/>
            <a:ext cx="4325167" cy="4325107"/>
          </a:xfrm>
          <a:solidFill>
            <a:srgbClr val="D9D9D9"/>
          </a:solidFill>
        </p:spPr>
        <p:txBody>
          <a:bodyPr anchor="ctr">
            <a:norm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bg2">
                    <a:lumMod val="10000"/>
                  </a:schemeClr>
                </a:solidFill>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ru-RU" sz="2800">
                <a:solidFill>
                  <a:schemeClr val="tx1"/>
                </a:solidFill>
                <a:latin typeface="HSE Sans" panose="02000000000000000000" pitchFamily="2" charset="0"/>
              </a:rPr>
              <a:t>Чтобы слайд не выглядел пустым, сюда можно поставить иллюстрацию или фотографию</a:t>
            </a:r>
            <a:endParaRPr lang="en-RU" sz="2800">
              <a:solidFill>
                <a:schemeClr val="tx1"/>
              </a:solidFill>
              <a:latin typeface="HSE Sans" panose="02000000000000000000" pitchFamily="2" charset="0"/>
            </a:endParaRPr>
          </a:p>
        </p:txBody>
      </p:sp>
      <p:sp>
        <p:nvSpPr>
          <p:cNvPr id="32" name="Заголовок 31">
            <a:extLst>
              <a:ext uri="{FF2B5EF4-FFF2-40B4-BE49-F238E27FC236}">
                <a16:creationId xmlns:a16="http://schemas.microsoft.com/office/drawing/2014/main" id="{9ED7AA97-D972-DF4F-B662-A65F2A544CC5}"/>
              </a:ext>
            </a:extLst>
          </p:cNvPr>
          <p:cNvSpPr>
            <a:spLocks noGrp="1"/>
          </p:cNvSpPr>
          <p:nvPr>
            <p:ph type="title" hasCustomPrompt="1"/>
          </p:nvPr>
        </p:nvSpPr>
        <p:spPr>
          <a:xfrm>
            <a:off x="585898" y="1447790"/>
            <a:ext cx="5245560" cy="777025"/>
          </a:xfrm>
        </p:spPr>
        <p:txBody>
          <a:bodyPr lIns="0" tIns="0" rIns="0" bIns="0" anchor="t">
            <a:normAutofit/>
          </a:bodyPr>
          <a:lstStyle>
            <a:lvl1pPr>
              <a:lnSpc>
                <a:spcPct val="100000"/>
              </a:lnSpc>
              <a:defRPr sz="2400" b="0" i="0">
                <a:latin typeface="HSE Sans" panose="02000000000000000000" pitchFamily="2" charset="0"/>
              </a:defRPr>
            </a:lvl1pPr>
          </a:lstStyle>
          <a:p>
            <a:r>
              <a:rPr lang="ru-RU" sz="2400">
                <a:solidFill>
                  <a:srgbClr val="102D69"/>
                </a:solidFill>
                <a:latin typeface="HSE Sans" panose="02000000000000000000" pitchFamily="2" charset="0"/>
              </a:rPr>
              <a:t>Заголовок может быть набран</a:t>
            </a:r>
            <a:br>
              <a:rPr lang="ru-RU" sz="2400">
                <a:solidFill>
                  <a:srgbClr val="102D69"/>
                </a:solidFill>
                <a:latin typeface="HSE Sans" panose="02000000000000000000" pitchFamily="2" charset="0"/>
              </a:rPr>
            </a:br>
            <a:r>
              <a:rPr lang="ru-RU" sz="2400">
                <a:solidFill>
                  <a:srgbClr val="102D69"/>
                </a:solidFill>
                <a:latin typeface="HSE Sans" panose="02000000000000000000" pitchFamily="2" charset="0"/>
              </a:rPr>
              <a:t>в две или три строки</a:t>
            </a:r>
            <a:r>
              <a:rPr lang="en-GB" sz="2400">
                <a:solidFill>
                  <a:srgbClr val="102D69"/>
                </a:solidFill>
                <a:latin typeface="HSE Sans" panose="02000000000000000000" pitchFamily="2" charset="0"/>
              </a:rPr>
              <a:t> (24 </a:t>
            </a:r>
            <a:r>
              <a:rPr lang="en-GB" sz="2400" err="1">
                <a:solidFill>
                  <a:srgbClr val="102D69"/>
                </a:solidFill>
                <a:latin typeface="HSE Sans" panose="02000000000000000000" pitchFamily="2" charset="0"/>
              </a:rPr>
              <a:t>pt</a:t>
            </a:r>
            <a:r>
              <a:rPr lang="en-GB" sz="2400">
                <a:solidFill>
                  <a:srgbClr val="102D69"/>
                </a:solidFill>
                <a:latin typeface="HSE Sans" panose="02000000000000000000" pitchFamily="2" charset="0"/>
              </a:rPr>
              <a:t>)</a:t>
            </a:r>
            <a:endParaRPr lang="ru-RU" sz="2400">
              <a:solidFill>
                <a:srgbClr val="102D69"/>
              </a:solidFill>
              <a:latin typeface="HSE Sans" panose="02000000000000000000" pitchFamily="2" charset="0"/>
            </a:endParaRPr>
          </a:p>
        </p:txBody>
      </p:sp>
      <p:sp>
        <p:nvSpPr>
          <p:cNvPr id="36" name="Текст 35">
            <a:extLst>
              <a:ext uri="{FF2B5EF4-FFF2-40B4-BE49-F238E27FC236}">
                <a16:creationId xmlns:a16="http://schemas.microsoft.com/office/drawing/2014/main" id="{69E35E54-2B19-7441-876F-1C6A84F4F156}"/>
              </a:ext>
            </a:extLst>
          </p:cNvPr>
          <p:cNvSpPr>
            <a:spLocks noGrp="1"/>
          </p:cNvSpPr>
          <p:nvPr>
            <p:ph type="body" sz="quarter" idx="12" hasCustomPrompt="1"/>
          </p:nvPr>
        </p:nvSpPr>
        <p:spPr>
          <a:xfrm>
            <a:off x="585897" y="2379663"/>
            <a:ext cx="5245561" cy="3393234"/>
          </a:xfrm>
        </p:spPr>
        <p:txBody>
          <a:bodyPr lIns="0" tIns="0" rIns="0">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300" b="0" i="0">
                <a:solidFill>
                  <a:srgbClr val="0E2D69"/>
                </a:solidFill>
                <a:latin typeface="HSE Sans" panose="02000000000000000000" pitchFamily="2" charset="0"/>
              </a:defRPr>
            </a:lvl1pPr>
            <a:lvl2pPr marL="4572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2pPr>
            <a:lvl3pPr marL="9144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3pPr>
            <a:lvl4pPr marL="13716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4pPr>
            <a:lvl5pPr marL="18288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5pPr>
          </a:lstStyle>
          <a:p>
            <a:pPr lvl="0"/>
            <a:r>
              <a:rPr lang="ru-RU"/>
              <a:t>Небольшие куски текста (13</a:t>
            </a:r>
            <a:r>
              <a:rPr lang="en-US" err="1"/>
              <a:t>pt</a:t>
            </a:r>
            <a:r>
              <a:rPr lang="en-US"/>
              <a:t>) </a:t>
            </a:r>
            <a:r>
              <a:rPr lang="ru-RU"/>
              <a:t>можно набирать в одну колонку, но не делайте колонку на всю ширину экрана. Текст, набранный длинной строкой очень трудно читать, подумайте о тех, кто будет читать вашу презентацию. Старайтесь чтобы в строке было в среднем семь — девять слов. Большее количество слов в строке способствует хорошему сну, но не чтению. Если у вас есть свободное пространство и вы считаете, что текст одинок и ему нужна компания, то поставьте рядом небольшое изображение, которое иллюстрирует ваш текст или дополняет его.</a:t>
            </a:r>
          </a:p>
        </p:txBody>
      </p:sp>
      <p:sp>
        <p:nvSpPr>
          <p:cNvPr id="38" name="Текст 37">
            <a:extLst>
              <a:ext uri="{FF2B5EF4-FFF2-40B4-BE49-F238E27FC236}">
                <a16:creationId xmlns:a16="http://schemas.microsoft.com/office/drawing/2014/main" id="{7FB4A275-856E-364D-8AA4-2071AADC6AAA}"/>
              </a:ext>
            </a:extLst>
          </p:cNvPr>
          <p:cNvSpPr>
            <a:spLocks noGrp="1"/>
          </p:cNvSpPr>
          <p:nvPr>
            <p:ph type="body" sz="quarter" idx="13" hasCustomPrompt="1"/>
          </p:nvPr>
        </p:nvSpPr>
        <p:spPr>
          <a:xfrm>
            <a:off x="1143689" y="540904"/>
            <a:ext cx="1901825" cy="415925"/>
          </a:xfrm>
        </p:spPr>
        <p:txBody>
          <a:bodyPr lIns="0" tIns="0" rIns="0" bIns="0">
            <a:no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000" b="0" i="0">
                <a:latin typeface="HSE Sans" panose="02000000000000000000" pitchFamily="2" charset="0"/>
              </a:defRPr>
            </a:lvl1pPr>
            <a:lvl2pPr marL="457200" indent="0">
              <a:lnSpc>
                <a:spcPct val="100000"/>
              </a:lnSpc>
              <a:buNone/>
              <a:defRPr sz="1000" b="0" i="0">
                <a:latin typeface="HSE Sans" panose="02000000000000000000" pitchFamily="2" charset="0"/>
              </a:defRPr>
            </a:lvl2pPr>
            <a:lvl3pPr marL="914400" indent="0">
              <a:lnSpc>
                <a:spcPct val="100000"/>
              </a:lnSpc>
              <a:buNone/>
              <a:defRPr sz="1000" b="0" i="0">
                <a:latin typeface="HSE Sans" panose="02000000000000000000" pitchFamily="2" charset="0"/>
              </a:defRPr>
            </a:lvl3pPr>
            <a:lvl4pPr marL="1371600" indent="0">
              <a:lnSpc>
                <a:spcPct val="100000"/>
              </a:lnSpc>
              <a:buNone/>
              <a:defRPr sz="1000" b="0" i="0">
                <a:latin typeface="HSE Sans" panose="02000000000000000000" pitchFamily="2" charset="0"/>
              </a:defRPr>
            </a:lvl4pPr>
            <a:lvl5pPr marL="1828800" indent="0">
              <a:lnSpc>
                <a:spcPct val="100000"/>
              </a:lnSpc>
              <a:buNone/>
              <a:defRPr sz="1000" b="0" i="0">
                <a:latin typeface="HSE Sans" panose="02000000000000000000" pitchFamily="2" charset="0"/>
              </a:defRPr>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ru-RU" sz="1000">
                <a:latin typeface="HSE Sans" panose="02000000000000000000" pitchFamily="2" charset="0"/>
              </a:rPr>
              <a:t>Название подразделения</a:t>
            </a:r>
            <a:br>
              <a:rPr lang="ru-RU" sz="1000">
                <a:latin typeface="HSE Sans" panose="02000000000000000000" pitchFamily="2" charset="0"/>
              </a:rPr>
            </a:br>
            <a:r>
              <a:rPr lang="ru-RU" sz="1000">
                <a:latin typeface="HSE Sans" panose="02000000000000000000" pitchFamily="2" charset="0"/>
              </a:rPr>
              <a:t>в две или три строки</a:t>
            </a:r>
            <a:r>
              <a:rPr lang="en-GB" sz="1000">
                <a:latin typeface="HSE Sans" panose="02000000000000000000" pitchFamily="2" charset="0"/>
              </a:rPr>
              <a:t> (10pt)</a:t>
            </a:r>
            <a:endParaRPr lang="ru-RU" sz="1000">
              <a:latin typeface="HSE Sans" panose="02000000000000000000" pitchFamily="2" charset="0"/>
            </a:endParaRPr>
          </a:p>
        </p:txBody>
      </p:sp>
      <p:sp>
        <p:nvSpPr>
          <p:cNvPr id="40" name="Текст 39">
            <a:extLst>
              <a:ext uri="{FF2B5EF4-FFF2-40B4-BE49-F238E27FC236}">
                <a16:creationId xmlns:a16="http://schemas.microsoft.com/office/drawing/2014/main" id="{58FBA0EA-8BE0-A643-B258-4E5C34467172}"/>
              </a:ext>
            </a:extLst>
          </p:cNvPr>
          <p:cNvSpPr>
            <a:spLocks noGrp="1"/>
          </p:cNvSpPr>
          <p:nvPr>
            <p:ph type="body" sz="quarter" idx="14" hasCustomPrompt="1"/>
          </p:nvPr>
        </p:nvSpPr>
        <p:spPr>
          <a:xfrm>
            <a:off x="3459163" y="548720"/>
            <a:ext cx="2070100" cy="408109"/>
          </a:xfrm>
        </p:spPr>
        <p:txBody>
          <a:bodyPr lIns="0" tIns="0" rIns="0" bIns="0">
            <a:noAutofit/>
          </a:bodyPr>
          <a:lstStyle>
            <a:lvl1pPr marL="0" indent="0">
              <a:lnSpc>
                <a:spcPct val="100000"/>
              </a:lnSpc>
              <a:spcBef>
                <a:spcPts val="0"/>
              </a:spcBef>
              <a:buNone/>
              <a:defRPr sz="1000" b="0" i="0">
                <a:solidFill>
                  <a:srgbClr val="0E2D69"/>
                </a:solidFill>
                <a:latin typeface="HSE Sans" panose="02000000000000000000" pitchFamily="2" charset="0"/>
              </a:defRPr>
            </a:lvl1pPr>
            <a:lvl2pPr marL="457200" indent="0">
              <a:buNone/>
              <a:defRPr sz="1000" b="0" i="0">
                <a:solidFill>
                  <a:srgbClr val="0E2D69"/>
                </a:solidFill>
                <a:latin typeface="HSE Sans" panose="02000000000000000000" pitchFamily="2" charset="0"/>
              </a:defRPr>
            </a:lvl2pPr>
            <a:lvl3pPr marL="914400" indent="0">
              <a:buNone/>
              <a:defRPr sz="1000" b="0" i="0">
                <a:solidFill>
                  <a:srgbClr val="0E2D69"/>
                </a:solidFill>
                <a:latin typeface="HSE Sans" panose="02000000000000000000" pitchFamily="2" charset="0"/>
              </a:defRPr>
            </a:lvl3pPr>
            <a:lvl4pPr marL="1371600" indent="0">
              <a:buNone/>
              <a:defRPr sz="1000" b="0" i="0">
                <a:solidFill>
                  <a:srgbClr val="0E2D69"/>
                </a:solidFill>
                <a:latin typeface="HSE Sans" panose="02000000000000000000" pitchFamily="2" charset="0"/>
              </a:defRPr>
            </a:lvl4pPr>
            <a:lvl5pPr marL="1828800" indent="0">
              <a:buNone/>
              <a:defRPr sz="1000" b="0" i="0">
                <a:solidFill>
                  <a:srgbClr val="0E2D69"/>
                </a:solidFill>
                <a:latin typeface="HSE Sans" panose="02000000000000000000" pitchFamily="2" charset="0"/>
              </a:defRPr>
            </a:lvl5pPr>
          </a:lstStyle>
          <a:p>
            <a:r>
              <a:rPr lang="ru-RU" sz="1000">
                <a:latin typeface="HSE Sans" panose="02000000000000000000" pitchFamily="2" charset="0"/>
              </a:rPr>
              <a:t>Название презентации может быть набрано в две или три строки</a:t>
            </a:r>
            <a:r>
              <a:rPr lang="en-GB" sz="1000">
                <a:latin typeface="HSE Sans" panose="02000000000000000000" pitchFamily="2" charset="0"/>
              </a:rPr>
              <a:t> (10pt)</a:t>
            </a:r>
            <a:endParaRPr lang="ru-RU" sz="1000">
              <a:latin typeface="HSE Sans" panose="02000000000000000000" pitchFamily="2" charset="0"/>
            </a:endParaRPr>
          </a:p>
        </p:txBody>
      </p:sp>
      <p:sp>
        <p:nvSpPr>
          <p:cNvPr id="41" name="Текст 39">
            <a:extLst>
              <a:ext uri="{FF2B5EF4-FFF2-40B4-BE49-F238E27FC236}">
                <a16:creationId xmlns:a16="http://schemas.microsoft.com/office/drawing/2014/main" id="{0BEC062F-1BEB-DE4C-B7EE-C552C9D45F13}"/>
              </a:ext>
            </a:extLst>
          </p:cNvPr>
          <p:cNvSpPr>
            <a:spLocks noGrp="1"/>
          </p:cNvSpPr>
          <p:nvPr>
            <p:ph type="body" sz="quarter" idx="15" hasCustomPrompt="1"/>
          </p:nvPr>
        </p:nvSpPr>
        <p:spPr>
          <a:xfrm>
            <a:off x="6259892" y="548720"/>
            <a:ext cx="2070100" cy="408109"/>
          </a:xfrm>
        </p:spPr>
        <p:txBody>
          <a:bodyPr lIns="0" tIns="0" rIns="0" bIns="0">
            <a:noAutofit/>
          </a:bodyPr>
          <a:lstStyle>
            <a:lvl1pPr marL="0" indent="0">
              <a:lnSpc>
                <a:spcPct val="100000"/>
              </a:lnSpc>
              <a:spcBef>
                <a:spcPts val="0"/>
              </a:spcBef>
              <a:buNone/>
              <a:defRPr sz="1000" b="0" i="0">
                <a:solidFill>
                  <a:srgbClr val="0E2D69"/>
                </a:solidFill>
                <a:latin typeface="HSE Sans" panose="02000000000000000000" pitchFamily="2" charset="0"/>
              </a:defRPr>
            </a:lvl1pPr>
            <a:lvl2pPr marL="457200" indent="0">
              <a:buNone/>
              <a:defRPr sz="1000" b="0" i="0">
                <a:solidFill>
                  <a:srgbClr val="0E2D69"/>
                </a:solidFill>
                <a:latin typeface="HSE Sans" panose="02000000000000000000" pitchFamily="2" charset="0"/>
              </a:defRPr>
            </a:lvl2pPr>
            <a:lvl3pPr marL="914400" indent="0">
              <a:buNone/>
              <a:defRPr sz="1000" b="0" i="0">
                <a:solidFill>
                  <a:srgbClr val="0E2D69"/>
                </a:solidFill>
                <a:latin typeface="HSE Sans" panose="02000000000000000000" pitchFamily="2" charset="0"/>
              </a:defRPr>
            </a:lvl3pPr>
            <a:lvl4pPr marL="1371600" indent="0">
              <a:buNone/>
              <a:defRPr sz="1000" b="0" i="0">
                <a:solidFill>
                  <a:srgbClr val="0E2D69"/>
                </a:solidFill>
                <a:latin typeface="HSE Sans" panose="02000000000000000000" pitchFamily="2" charset="0"/>
              </a:defRPr>
            </a:lvl4pPr>
            <a:lvl5pPr marL="1828800" indent="0">
              <a:buNone/>
              <a:defRPr sz="1000" b="0" i="0">
                <a:solidFill>
                  <a:srgbClr val="0E2D69"/>
                </a:solidFill>
                <a:latin typeface="HSE Sans" panose="02000000000000000000" pitchFamily="2" charset="0"/>
              </a:defRPr>
            </a:lvl5pPr>
          </a:lstStyle>
          <a:p>
            <a:r>
              <a:rPr lang="ru-RU" sz="1000">
                <a:latin typeface="HSE Sans" panose="02000000000000000000" pitchFamily="2" charset="0"/>
              </a:rPr>
              <a:t>Название раздела может быть набрано в две или три строки</a:t>
            </a:r>
            <a:r>
              <a:rPr lang="en-GB" sz="1000">
                <a:latin typeface="HSE Sans" panose="02000000000000000000" pitchFamily="2" charset="0"/>
              </a:rPr>
              <a:t> (10pt)</a:t>
            </a:r>
            <a:endParaRPr lang="ru-RU" sz="1000">
              <a:latin typeface="HSE Sans" panose="02000000000000000000" pitchFamily="2" charset="0"/>
            </a:endParaRPr>
          </a:p>
        </p:txBody>
      </p:sp>
    </p:spTree>
    <p:extLst>
      <p:ext uri="{BB962C8B-B14F-4D97-AF65-F5344CB8AC3E}">
        <p14:creationId xmlns:p14="http://schemas.microsoft.com/office/powerpoint/2010/main" val="13412874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Текст_2">
    <p:spTree>
      <p:nvGrpSpPr>
        <p:cNvPr id="1" name=""/>
        <p:cNvGrpSpPr/>
        <p:nvPr/>
      </p:nvGrpSpPr>
      <p:grpSpPr>
        <a:xfrm>
          <a:off x="0" y="0"/>
          <a:ext cx="0" cy="0"/>
          <a:chOff x="0" y="0"/>
          <a:chExt cx="0" cy="0"/>
        </a:xfrm>
      </p:grpSpPr>
      <p:pic>
        <p:nvPicPr>
          <p:cNvPr id="7" name="Picture 4" descr="Icon&#10;&#10;Description automatically generated">
            <a:extLst>
              <a:ext uri="{FF2B5EF4-FFF2-40B4-BE49-F238E27FC236}">
                <a16:creationId xmlns:a16="http://schemas.microsoft.com/office/drawing/2014/main" id="{FDC66DB8-29BC-5940-A721-40F10021456A}"/>
              </a:ext>
            </a:extLst>
          </p:cNvPr>
          <p:cNvPicPr>
            <a:picLocks noChangeAspect="1"/>
          </p:cNvPicPr>
          <p:nvPr userDrawn="1"/>
        </p:nvPicPr>
        <p:blipFill>
          <a:blip r:embed="rId2"/>
          <a:stretch>
            <a:fillRect/>
          </a:stretch>
        </p:blipFill>
        <p:spPr>
          <a:xfrm>
            <a:off x="517199" y="464363"/>
            <a:ext cx="448276" cy="448276"/>
          </a:xfrm>
          <a:prstGeom prst="rect">
            <a:avLst/>
          </a:prstGeom>
        </p:spPr>
      </p:pic>
      <p:cxnSp>
        <p:nvCxnSpPr>
          <p:cNvPr id="8" name="Straight Connector 19">
            <a:extLst>
              <a:ext uri="{FF2B5EF4-FFF2-40B4-BE49-F238E27FC236}">
                <a16:creationId xmlns:a16="http://schemas.microsoft.com/office/drawing/2014/main" id="{DE27C859-478F-3648-8A9D-2C85DBDCAC09}"/>
              </a:ext>
            </a:extLst>
          </p:cNvPr>
          <p:cNvCxnSpPr>
            <a:cxnSpLocks/>
          </p:cNvCxnSpPr>
          <p:nvPr userDrawn="1"/>
        </p:nvCxnSpPr>
        <p:spPr>
          <a:xfrm>
            <a:off x="3298686"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cxnSp>
        <p:nvCxnSpPr>
          <p:cNvPr id="9" name="Straight Connector 21">
            <a:extLst>
              <a:ext uri="{FF2B5EF4-FFF2-40B4-BE49-F238E27FC236}">
                <a16:creationId xmlns:a16="http://schemas.microsoft.com/office/drawing/2014/main" id="{58EA1144-CFD8-1D47-B430-7014F576043B}"/>
              </a:ext>
            </a:extLst>
          </p:cNvPr>
          <p:cNvCxnSpPr>
            <a:cxnSpLocks/>
          </p:cNvCxnSpPr>
          <p:nvPr userDrawn="1"/>
        </p:nvCxnSpPr>
        <p:spPr>
          <a:xfrm>
            <a:off x="6099416"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cxnSp>
        <p:nvCxnSpPr>
          <p:cNvPr id="10" name="Straight Connector 25">
            <a:extLst>
              <a:ext uri="{FF2B5EF4-FFF2-40B4-BE49-F238E27FC236}">
                <a16:creationId xmlns:a16="http://schemas.microsoft.com/office/drawing/2014/main" id="{96EDC73C-5A3C-014E-8E52-04CAFCA9B20B}"/>
              </a:ext>
            </a:extLst>
          </p:cNvPr>
          <p:cNvCxnSpPr>
            <a:cxnSpLocks/>
          </p:cNvCxnSpPr>
          <p:nvPr userDrawn="1"/>
        </p:nvCxnSpPr>
        <p:spPr>
          <a:xfrm>
            <a:off x="10277081"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55E88681-53A8-3B45-B80A-372EDFB53883}"/>
              </a:ext>
            </a:extLst>
          </p:cNvPr>
          <p:cNvSpPr txBox="1"/>
          <p:nvPr userDrawn="1"/>
        </p:nvSpPr>
        <p:spPr>
          <a:xfrm>
            <a:off x="10410201" y="532278"/>
            <a:ext cx="671977" cy="307777"/>
          </a:xfrm>
          <a:prstGeom prst="rect">
            <a:avLst/>
          </a:prstGeom>
          <a:noFill/>
        </p:spPr>
        <p:txBody>
          <a:bodyPr wrap="square" lIns="0" tIns="0" rIns="0" bIns="0" rtlCol="0">
            <a:spAutoFit/>
          </a:bodyPr>
          <a:lstStyle/>
          <a:p>
            <a:fld id="{32AF94B5-93D7-5247-B727-C7089232F508}" type="slidenum">
              <a:rPr lang="ru-RU" sz="2000" smtClean="0">
                <a:solidFill>
                  <a:srgbClr val="102D69"/>
                </a:solidFill>
                <a:latin typeface="HSE Sans" panose="02000000000000000000" pitchFamily="2" charset="0"/>
              </a:rPr>
              <a:t>‹#›</a:t>
            </a:fld>
            <a:endParaRPr lang="ru-RU" sz="2000">
              <a:solidFill>
                <a:srgbClr val="102D69"/>
              </a:solidFill>
              <a:latin typeface="HSE Sans" panose="02000000000000000000" pitchFamily="2" charset="0"/>
            </a:endParaRPr>
          </a:p>
        </p:txBody>
      </p:sp>
      <p:cxnSp>
        <p:nvCxnSpPr>
          <p:cNvPr id="12" name="Straight Connector 59">
            <a:extLst>
              <a:ext uri="{FF2B5EF4-FFF2-40B4-BE49-F238E27FC236}">
                <a16:creationId xmlns:a16="http://schemas.microsoft.com/office/drawing/2014/main" id="{EDA7D8BF-DF37-704F-B77F-7E40752ACE25}"/>
              </a:ext>
            </a:extLst>
          </p:cNvPr>
          <p:cNvCxnSpPr>
            <a:cxnSpLocks/>
          </p:cNvCxnSpPr>
          <p:nvPr userDrawn="1"/>
        </p:nvCxnSpPr>
        <p:spPr>
          <a:xfrm>
            <a:off x="11643868"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sp>
        <p:nvSpPr>
          <p:cNvPr id="13" name="Текст 37">
            <a:extLst>
              <a:ext uri="{FF2B5EF4-FFF2-40B4-BE49-F238E27FC236}">
                <a16:creationId xmlns:a16="http://schemas.microsoft.com/office/drawing/2014/main" id="{5026DBD8-54A3-1446-9D3B-BA2B38460F1E}"/>
              </a:ext>
            </a:extLst>
          </p:cNvPr>
          <p:cNvSpPr>
            <a:spLocks noGrp="1"/>
          </p:cNvSpPr>
          <p:nvPr>
            <p:ph type="body" sz="quarter" idx="13" hasCustomPrompt="1"/>
          </p:nvPr>
        </p:nvSpPr>
        <p:spPr>
          <a:xfrm>
            <a:off x="1143689" y="540904"/>
            <a:ext cx="1901825" cy="415925"/>
          </a:xfrm>
        </p:spPr>
        <p:txBody>
          <a:bodyPr lIns="0" tIns="0" rIns="0" bIns="0">
            <a:no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000" b="0" i="0">
                <a:latin typeface="HSE Sans" panose="02000000000000000000" pitchFamily="2" charset="0"/>
              </a:defRPr>
            </a:lvl1pPr>
            <a:lvl2pPr marL="457200" indent="0">
              <a:lnSpc>
                <a:spcPct val="100000"/>
              </a:lnSpc>
              <a:buNone/>
              <a:defRPr sz="1000" b="0" i="0">
                <a:latin typeface="HSE Sans" panose="02000000000000000000" pitchFamily="2" charset="0"/>
              </a:defRPr>
            </a:lvl2pPr>
            <a:lvl3pPr marL="914400" indent="0">
              <a:lnSpc>
                <a:spcPct val="100000"/>
              </a:lnSpc>
              <a:buNone/>
              <a:defRPr sz="1000" b="0" i="0">
                <a:latin typeface="HSE Sans" panose="02000000000000000000" pitchFamily="2" charset="0"/>
              </a:defRPr>
            </a:lvl3pPr>
            <a:lvl4pPr marL="1371600" indent="0">
              <a:lnSpc>
                <a:spcPct val="100000"/>
              </a:lnSpc>
              <a:buNone/>
              <a:defRPr sz="1000" b="0" i="0">
                <a:latin typeface="HSE Sans" panose="02000000000000000000" pitchFamily="2" charset="0"/>
              </a:defRPr>
            </a:lvl4pPr>
            <a:lvl5pPr marL="1828800" indent="0">
              <a:lnSpc>
                <a:spcPct val="100000"/>
              </a:lnSpc>
              <a:buNone/>
              <a:defRPr sz="1000" b="0" i="0">
                <a:latin typeface="HSE Sans" panose="02000000000000000000" pitchFamily="2" charset="0"/>
              </a:defRPr>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ru-RU" sz="1000">
                <a:latin typeface="HSE Sans" panose="02000000000000000000" pitchFamily="2" charset="0"/>
              </a:rPr>
              <a:t>Название подразделения</a:t>
            </a:r>
            <a:br>
              <a:rPr lang="ru-RU" sz="1000">
                <a:latin typeface="HSE Sans" panose="02000000000000000000" pitchFamily="2" charset="0"/>
              </a:rPr>
            </a:br>
            <a:r>
              <a:rPr lang="ru-RU" sz="1000">
                <a:latin typeface="HSE Sans" panose="02000000000000000000" pitchFamily="2" charset="0"/>
              </a:rPr>
              <a:t>в две или три строки</a:t>
            </a:r>
            <a:r>
              <a:rPr lang="en-GB" sz="1000">
                <a:latin typeface="HSE Sans" panose="02000000000000000000" pitchFamily="2" charset="0"/>
              </a:rPr>
              <a:t> (10pt)</a:t>
            </a:r>
            <a:endParaRPr lang="ru-RU" sz="1000">
              <a:latin typeface="HSE Sans" panose="02000000000000000000" pitchFamily="2" charset="0"/>
            </a:endParaRPr>
          </a:p>
        </p:txBody>
      </p:sp>
      <p:sp>
        <p:nvSpPr>
          <p:cNvPr id="14" name="Текст 39">
            <a:extLst>
              <a:ext uri="{FF2B5EF4-FFF2-40B4-BE49-F238E27FC236}">
                <a16:creationId xmlns:a16="http://schemas.microsoft.com/office/drawing/2014/main" id="{E8AA3569-5054-7D47-AB14-BCFB0440D0A6}"/>
              </a:ext>
            </a:extLst>
          </p:cNvPr>
          <p:cNvSpPr>
            <a:spLocks noGrp="1"/>
          </p:cNvSpPr>
          <p:nvPr>
            <p:ph type="body" sz="quarter" idx="14" hasCustomPrompt="1"/>
          </p:nvPr>
        </p:nvSpPr>
        <p:spPr>
          <a:xfrm>
            <a:off x="3459163" y="548720"/>
            <a:ext cx="2070100" cy="408109"/>
          </a:xfrm>
        </p:spPr>
        <p:txBody>
          <a:bodyPr lIns="0" tIns="0" rIns="0" bIns="0">
            <a:noAutofit/>
          </a:bodyPr>
          <a:lstStyle>
            <a:lvl1pPr marL="0" indent="0">
              <a:lnSpc>
                <a:spcPct val="100000"/>
              </a:lnSpc>
              <a:spcBef>
                <a:spcPts val="0"/>
              </a:spcBef>
              <a:buNone/>
              <a:defRPr sz="1000" b="0" i="0">
                <a:solidFill>
                  <a:srgbClr val="0E2D69"/>
                </a:solidFill>
                <a:latin typeface="HSE Sans" panose="02000000000000000000" pitchFamily="2" charset="0"/>
              </a:defRPr>
            </a:lvl1pPr>
            <a:lvl2pPr marL="457200" indent="0">
              <a:buNone/>
              <a:defRPr sz="1000" b="0" i="0">
                <a:solidFill>
                  <a:srgbClr val="0E2D69"/>
                </a:solidFill>
                <a:latin typeface="HSE Sans" panose="02000000000000000000" pitchFamily="2" charset="0"/>
              </a:defRPr>
            </a:lvl2pPr>
            <a:lvl3pPr marL="914400" indent="0">
              <a:buNone/>
              <a:defRPr sz="1000" b="0" i="0">
                <a:solidFill>
                  <a:srgbClr val="0E2D69"/>
                </a:solidFill>
                <a:latin typeface="HSE Sans" panose="02000000000000000000" pitchFamily="2" charset="0"/>
              </a:defRPr>
            </a:lvl3pPr>
            <a:lvl4pPr marL="1371600" indent="0">
              <a:buNone/>
              <a:defRPr sz="1000" b="0" i="0">
                <a:solidFill>
                  <a:srgbClr val="0E2D69"/>
                </a:solidFill>
                <a:latin typeface="HSE Sans" panose="02000000000000000000" pitchFamily="2" charset="0"/>
              </a:defRPr>
            </a:lvl4pPr>
            <a:lvl5pPr marL="1828800" indent="0">
              <a:buNone/>
              <a:defRPr sz="1000" b="0" i="0">
                <a:solidFill>
                  <a:srgbClr val="0E2D69"/>
                </a:solidFill>
                <a:latin typeface="HSE Sans" panose="02000000000000000000" pitchFamily="2" charset="0"/>
              </a:defRPr>
            </a:lvl5pPr>
          </a:lstStyle>
          <a:p>
            <a:r>
              <a:rPr lang="ru-RU" sz="1000">
                <a:latin typeface="HSE Sans" panose="02000000000000000000" pitchFamily="2" charset="0"/>
              </a:rPr>
              <a:t>Название презентации может быть набрано в две или три строки</a:t>
            </a:r>
            <a:r>
              <a:rPr lang="en-GB" sz="1000">
                <a:latin typeface="HSE Sans" panose="02000000000000000000" pitchFamily="2" charset="0"/>
              </a:rPr>
              <a:t> (10pt)</a:t>
            </a:r>
            <a:endParaRPr lang="ru-RU" sz="1000">
              <a:latin typeface="HSE Sans" panose="02000000000000000000" pitchFamily="2" charset="0"/>
            </a:endParaRPr>
          </a:p>
        </p:txBody>
      </p:sp>
      <p:sp>
        <p:nvSpPr>
          <p:cNvPr id="16" name="Заголовок 31">
            <a:extLst>
              <a:ext uri="{FF2B5EF4-FFF2-40B4-BE49-F238E27FC236}">
                <a16:creationId xmlns:a16="http://schemas.microsoft.com/office/drawing/2014/main" id="{76942483-EB13-0A4B-8060-DB65024C294E}"/>
              </a:ext>
            </a:extLst>
          </p:cNvPr>
          <p:cNvSpPr>
            <a:spLocks noGrp="1"/>
          </p:cNvSpPr>
          <p:nvPr>
            <p:ph type="title" hasCustomPrompt="1"/>
          </p:nvPr>
        </p:nvSpPr>
        <p:spPr>
          <a:xfrm>
            <a:off x="585897" y="1447790"/>
            <a:ext cx="11057955" cy="777025"/>
          </a:xfrm>
        </p:spPr>
        <p:txBody>
          <a:bodyPr lIns="0" tIns="0" rIns="0" bIns="0" anchor="t">
            <a:normAutofit/>
          </a:bodyPr>
          <a:lstStyle>
            <a:lvl1pPr>
              <a:lnSpc>
                <a:spcPct val="100000"/>
              </a:lnSpc>
              <a:defRPr sz="2400" b="0" i="0">
                <a:latin typeface="HSE Sans" panose="02000000000000000000" pitchFamily="2" charset="0"/>
              </a:defRPr>
            </a:lvl1pPr>
          </a:lstStyle>
          <a:p>
            <a:r>
              <a:rPr lang="ru-RU" sz="2400">
                <a:solidFill>
                  <a:srgbClr val="102D69"/>
                </a:solidFill>
                <a:latin typeface="HSE Sans" panose="02000000000000000000" pitchFamily="2" charset="0"/>
              </a:rPr>
              <a:t>Заголовок может быть набран в две или три строки</a:t>
            </a:r>
            <a:r>
              <a:rPr lang="en-GB" sz="2400">
                <a:solidFill>
                  <a:srgbClr val="102D69"/>
                </a:solidFill>
                <a:latin typeface="HSE Sans" panose="02000000000000000000" pitchFamily="2" charset="0"/>
              </a:rPr>
              <a:t> (24 </a:t>
            </a:r>
            <a:r>
              <a:rPr lang="en-GB" sz="2400" err="1">
                <a:solidFill>
                  <a:srgbClr val="102D69"/>
                </a:solidFill>
                <a:latin typeface="HSE Sans" panose="02000000000000000000" pitchFamily="2" charset="0"/>
              </a:rPr>
              <a:t>pt</a:t>
            </a:r>
            <a:r>
              <a:rPr lang="en-GB" sz="2400">
                <a:solidFill>
                  <a:srgbClr val="102D69"/>
                </a:solidFill>
                <a:latin typeface="HSE Sans" panose="02000000000000000000" pitchFamily="2" charset="0"/>
              </a:rPr>
              <a:t>)</a:t>
            </a:r>
            <a:endParaRPr lang="ru-RU" sz="2400">
              <a:solidFill>
                <a:srgbClr val="102D69"/>
              </a:solidFill>
              <a:latin typeface="HSE Sans" panose="02000000000000000000" pitchFamily="2" charset="0"/>
            </a:endParaRPr>
          </a:p>
        </p:txBody>
      </p:sp>
      <p:sp>
        <p:nvSpPr>
          <p:cNvPr id="17" name="Текст 35">
            <a:extLst>
              <a:ext uri="{FF2B5EF4-FFF2-40B4-BE49-F238E27FC236}">
                <a16:creationId xmlns:a16="http://schemas.microsoft.com/office/drawing/2014/main" id="{66FAD63B-F743-0F47-BBE3-D7731766705A}"/>
              </a:ext>
            </a:extLst>
          </p:cNvPr>
          <p:cNvSpPr>
            <a:spLocks noGrp="1"/>
          </p:cNvSpPr>
          <p:nvPr>
            <p:ph type="body" sz="quarter" idx="12" hasCustomPrompt="1"/>
          </p:nvPr>
        </p:nvSpPr>
        <p:spPr>
          <a:xfrm>
            <a:off x="585897" y="2379663"/>
            <a:ext cx="11057971" cy="3745092"/>
          </a:xfrm>
        </p:spPr>
        <p:txBody>
          <a:bodyPr lIns="0" tIns="0" rIns="0" numCol="3" spcCol="252000">
            <a:noAutofit/>
          </a:bodyPr>
          <a:lstStyle>
            <a:lvl1pPr marL="0" marR="0" indent="0" algn="l" defTabSz="914400" rtl="0" eaLnBrk="1" fontAlgn="auto" latinLnBrk="0" hangingPunct="1">
              <a:lnSpc>
                <a:spcPct val="100000"/>
              </a:lnSpc>
              <a:spcBef>
                <a:spcPts val="1200"/>
              </a:spcBef>
              <a:spcAft>
                <a:spcPts val="0"/>
              </a:spcAft>
              <a:buClrTx/>
              <a:buSzTx/>
              <a:buFont typeface="Arial" panose="020B0604020202020204" pitchFamily="34" charset="0"/>
              <a:buNone/>
              <a:tabLst/>
              <a:defRPr sz="1300" b="0" i="0">
                <a:solidFill>
                  <a:srgbClr val="0E2D69"/>
                </a:solidFill>
                <a:latin typeface="HSE Sans" panose="02000000000000000000" pitchFamily="2" charset="0"/>
              </a:defRPr>
            </a:lvl1pPr>
            <a:lvl2pPr marL="4572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2pPr>
            <a:lvl3pPr marL="9144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3pPr>
            <a:lvl4pPr marL="13716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4pPr>
            <a:lvl5pPr marL="18288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5pPr>
          </a:lstStyle>
          <a:p>
            <a:pPr marL="0" marR="0" lvl="0" indent="0" algn="l" defTabSz="914400" rtl="0" eaLnBrk="1" fontAlgn="auto" latinLnBrk="0" hangingPunct="1">
              <a:lnSpc>
                <a:spcPct val="100000"/>
              </a:lnSpc>
              <a:spcBef>
                <a:spcPts val="1200"/>
              </a:spcBef>
              <a:spcAft>
                <a:spcPts val="0"/>
              </a:spcAft>
              <a:buClrTx/>
              <a:buSzTx/>
              <a:buFont typeface="Arial" panose="020B0604020202020204" pitchFamily="34" charset="0"/>
              <a:buNone/>
              <a:tabLst/>
              <a:defRPr/>
            </a:pPr>
            <a:r>
              <a:rPr lang="ru-RU" sz="1300">
                <a:latin typeface="HSE Sans" panose="02000000000000000000" pitchFamily="2" charset="0"/>
              </a:rPr>
              <a:t>Если текста много, то рекомендуем набирать его в несколько колонок, две или три. Текст, набранный длинной строкой очень трудно читать, подумайте о тех, кто будет читать вашу презентацию. Старайтесь чтобы в строке было в среднем семь — девять слов. Большее количество слов в строке способствует хорошему сну, но не чтению. Если текста много, то рекомендуем набирать его в несколько колонок, две или три. Текст, набранный длинной строкой очень трудно читать, подумайте о тех, кто будет читать вашу презентацию. Старайтесь чтобы в строке было в среднем семь — девять слов. Большее количество слов в строке способствует хорошему сну, но не чтению. Если текста много, то рекомендуем набирать его в несколько колонок, две или три. Текст, набранный длинной строкой очень трудно читать, подумайте о тех, кто будет читать вашу презентацию. Старайтесь чтобы в строке было в среднем семь — девять слов. Большее количество слов в строке способствует хорошему сну, но не чтению. Если текста много, то рекомендуем набирать его в несколько колонок, две или три. Текст, набранный длинной строкой очень трудно читать, подумайте о тех, кто будет читать вашу презентацию. Старайтесь чтобы в строке было в среднем семь — девять слов. Большее количество слов в строке способствует хорошему сну, но не чтению. Если текста много, то рекомендуем набирать его в несколько колонок, две или три. Текст, набранный длинной строкой очень трудно читать, подумайте о тех, кто будет читать вашу презентацию. Старайтесь чтобы в строке было в среднем семь — девять слов. Большее количество слов в строке способствует хорошему сну, но не чтению. Если текста много, то рекомендуем набирать его в несколько колонок, две или три. Текст, набранный длинной строкой очень трудно читать, подумайте о тех, кто будет читать вашу презентацию. Старайтесь чтобы в строке было в среднем семь — девять слов. Большее количество слов в строке способствует хорошему сну, но не чтению. Если текста много, то рекомендуем набирать его в несколько колонок, две или три. Текст, набранный длинной строкой очень трудно читать, подумайте о тех, кто будет читать вашу презентацию. Старайтесь чтобы в строке было в среднем семь — девять слов. Большее количество слов в строке способствует хорошему сну, но не чтению.</a:t>
            </a:r>
          </a:p>
        </p:txBody>
      </p:sp>
      <p:sp>
        <p:nvSpPr>
          <p:cNvPr id="18" name="Текст 39">
            <a:extLst>
              <a:ext uri="{FF2B5EF4-FFF2-40B4-BE49-F238E27FC236}">
                <a16:creationId xmlns:a16="http://schemas.microsoft.com/office/drawing/2014/main" id="{8A048480-30C9-044E-8C2E-0F67398FEE12}"/>
              </a:ext>
            </a:extLst>
          </p:cNvPr>
          <p:cNvSpPr>
            <a:spLocks noGrp="1"/>
          </p:cNvSpPr>
          <p:nvPr>
            <p:ph type="body" sz="quarter" idx="15" hasCustomPrompt="1"/>
          </p:nvPr>
        </p:nvSpPr>
        <p:spPr>
          <a:xfrm>
            <a:off x="6259892" y="548720"/>
            <a:ext cx="2070100" cy="408109"/>
          </a:xfrm>
        </p:spPr>
        <p:txBody>
          <a:bodyPr lIns="0" tIns="0" rIns="0" bIns="0">
            <a:noAutofit/>
          </a:bodyPr>
          <a:lstStyle>
            <a:lvl1pPr marL="0" indent="0">
              <a:lnSpc>
                <a:spcPct val="100000"/>
              </a:lnSpc>
              <a:spcBef>
                <a:spcPts val="0"/>
              </a:spcBef>
              <a:buNone/>
              <a:defRPr sz="1000" b="0" i="0">
                <a:solidFill>
                  <a:srgbClr val="0E2D69"/>
                </a:solidFill>
                <a:latin typeface="HSE Sans" panose="02000000000000000000" pitchFamily="2" charset="0"/>
              </a:defRPr>
            </a:lvl1pPr>
            <a:lvl2pPr marL="457200" indent="0">
              <a:buNone/>
              <a:defRPr sz="1000" b="0" i="0">
                <a:solidFill>
                  <a:srgbClr val="0E2D69"/>
                </a:solidFill>
                <a:latin typeface="HSE Sans" panose="02000000000000000000" pitchFamily="2" charset="0"/>
              </a:defRPr>
            </a:lvl2pPr>
            <a:lvl3pPr marL="914400" indent="0">
              <a:buNone/>
              <a:defRPr sz="1000" b="0" i="0">
                <a:solidFill>
                  <a:srgbClr val="0E2D69"/>
                </a:solidFill>
                <a:latin typeface="HSE Sans" panose="02000000000000000000" pitchFamily="2" charset="0"/>
              </a:defRPr>
            </a:lvl3pPr>
            <a:lvl4pPr marL="1371600" indent="0">
              <a:buNone/>
              <a:defRPr sz="1000" b="0" i="0">
                <a:solidFill>
                  <a:srgbClr val="0E2D69"/>
                </a:solidFill>
                <a:latin typeface="HSE Sans" panose="02000000000000000000" pitchFamily="2" charset="0"/>
              </a:defRPr>
            </a:lvl4pPr>
            <a:lvl5pPr marL="1828800" indent="0">
              <a:buNone/>
              <a:defRPr sz="1000" b="0" i="0">
                <a:solidFill>
                  <a:srgbClr val="0E2D69"/>
                </a:solidFill>
                <a:latin typeface="HSE Sans" panose="02000000000000000000" pitchFamily="2" charset="0"/>
              </a:defRPr>
            </a:lvl5pPr>
          </a:lstStyle>
          <a:p>
            <a:r>
              <a:rPr lang="ru-RU" sz="1000">
                <a:latin typeface="HSE Sans" panose="02000000000000000000" pitchFamily="2" charset="0"/>
              </a:rPr>
              <a:t>Название раздела может быть набрано в две или три строки</a:t>
            </a:r>
            <a:r>
              <a:rPr lang="en-GB" sz="1000">
                <a:latin typeface="HSE Sans" panose="02000000000000000000" pitchFamily="2" charset="0"/>
              </a:rPr>
              <a:t> (10pt)</a:t>
            </a:r>
            <a:endParaRPr lang="ru-RU" sz="1000">
              <a:latin typeface="HSE Sans" panose="02000000000000000000" pitchFamily="2" charset="0"/>
            </a:endParaRPr>
          </a:p>
        </p:txBody>
      </p:sp>
    </p:spTree>
    <p:extLst>
      <p:ext uri="{BB962C8B-B14F-4D97-AF65-F5344CB8AC3E}">
        <p14:creationId xmlns:p14="http://schemas.microsoft.com/office/powerpoint/2010/main" val="35271834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Текст_3">
    <p:spTree>
      <p:nvGrpSpPr>
        <p:cNvPr id="1" name=""/>
        <p:cNvGrpSpPr/>
        <p:nvPr/>
      </p:nvGrpSpPr>
      <p:grpSpPr>
        <a:xfrm>
          <a:off x="0" y="0"/>
          <a:ext cx="0" cy="0"/>
          <a:chOff x="0" y="0"/>
          <a:chExt cx="0" cy="0"/>
        </a:xfrm>
      </p:grpSpPr>
      <p:pic>
        <p:nvPicPr>
          <p:cNvPr id="7" name="Picture 4" descr="Icon&#10;&#10;Description automatically generated">
            <a:extLst>
              <a:ext uri="{FF2B5EF4-FFF2-40B4-BE49-F238E27FC236}">
                <a16:creationId xmlns:a16="http://schemas.microsoft.com/office/drawing/2014/main" id="{0E78CA68-7A0C-CF41-9AC6-A547FB9EC3B0}"/>
              </a:ext>
            </a:extLst>
          </p:cNvPr>
          <p:cNvPicPr>
            <a:picLocks noChangeAspect="1"/>
          </p:cNvPicPr>
          <p:nvPr userDrawn="1"/>
        </p:nvPicPr>
        <p:blipFill>
          <a:blip r:embed="rId2"/>
          <a:stretch>
            <a:fillRect/>
          </a:stretch>
        </p:blipFill>
        <p:spPr>
          <a:xfrm>
            <a:off x="517199" y="464363"/>
            <a:ext cx="448276" cy="448276"/>
          </a:xfrm>
          <a:prstGeom prst="rect">
            <a:avLst/>
          </a:prstGeom>
        </p:spPr>
      </p:pic>
      <p:cxnSp>
        <p:nvCxnSpPr>
          <p:cNvPr id="8" name="Straight Connector 19">
            <a:extLst>
              <a:ext uri="{FF2B5EF4-FFF2-40B4-BE49-F238E27FC236}">
                <a16:creationId xmlns:a16="http://schemas.microsoft.com/office/drawing/2014/main" id="{45DC512A-A23B-B24D-A1F6-6793976867CF}"/>
              </a:ext>
            </a:extLst>
          </p:cNvPr>
          <p:cNvCxnSpPr>
            <a:cxnSpLocks/>
          </p:cNvCxnSpPr>
          <p:nvPr userDrawn="1"/>
        </p:nvCxnSpPr>
        <p:spPr>
          <a:xfrm>
            <a:off x="3298686"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cxnSp>
        <p:nvCxnSpPr>
          <p:cNvPr id="9" name="Straight Connector 21">
            <a:extLst>
              <a:ext uri="{FF2B5EF4-FFF2-40B4-BE49-F238E27FC236}">
                <a16:creationId xmlns:a16="http://schemas.microsoft.com/office/drawing/2014/main" id="{21F91649-DF0F-5F45-A43B-2CED9ACDD049}"/>
              </a:ext>
            </a:extLst>
          </p:cNvPr>
          <p:cNvCxnSpPr>
            <a:cxnSpLocks/>
          </p:cNvCxnSpPr>
          <p:nvPr userDrawn="1"/>
        </p:nvCxnSpPr>
        <p:spPr>
          <a:xfrm>
            <a:off x="6099416"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cxnSp>
        <p:nvCxnSpPr>
          <p:cNvPr id="10" name="Straight Connector 25">
            <a:extLst>
              <a:ext uri="{FF2B5EF4-FFF2-40B4-BE49-F238E27FC236}">
                <a16:creationId xmlns:a16="http://schemas.microsoft.com/office/drawing/2014/main" id="{3137B760-1A50-1845-B7F2-1EF31C71C72B}"/>
              </a:ext>
            </a:extLst>
          </p:cNvPr>
          <p:cNvCxnSpPr>
            <a:cxnSpLocks/>
          </p:cNvCxnSpPr>
          <p:nvPr userDrawn="1"/>
        </p:nvCxnSpPr>
        <p:spPr>
          <a:xfrm>
            <a:off x="10277081"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05ECCF8F-5855-7943-B503-5573887A534D}"/>
              </a:ext>
            </a:extLst>
          </p:cNvPr>
          <p:cNvSpPr txBox="1"/>
          <p:nvPr userDrawn="1"/>
        </p:nvSpPr>
        <p:spPr>
          <a:xfrm>
            <a:off x="10410201" y="532278"/>
            <a:ext cx="671977" cy="307777"/>
          </a:xfrm>
          <a:prstGeom prst="rect">
            <a:avLst/>
          </a:prstGeom>
          <a:noFill/>
        </p:spPr>
        <p:txBody>
          <a:bodyPr wrap="square" lIns="0" tIns="0" rIns="0" bIns="0" rtlCol="0">
            <a:spAutoFit/>
          </a:bodyPr>
          <a:lstStyle/>
          <a:p>
            <a:fld id="{32AF94B5-93D7-5247-B727-C7089232F508}" type="slidenum">
              <a:rPr lang="ru-RU" sz="2000" smtClean="0">
                <a:solidFill>
                  <a:srgbClr val="102D69"/>
                </a:solidFill>
                <a:latin typeface="HSE Sans" panose="02000000000000000000" pitchFamily="2" charset="0"/>
              </a:rPr>
              <a:t>‹#›</a:t>
            </a:fld>
            <a:endParaRPr lang="ru-RU" sz="2000">
              <a:solidFill>
                <a:srgbClr val="102D69"/>
              </a:solidFill>
              <a:latin typeface="HSE Sans" panose="02000000000000000000" pitchFamily="2" charset="0"/>
            </a:endParaRPr>
          </a:p>
        </p:txBody>
      </p:sp>
      <p:cxnSp>
        <p:nvCxnSpPr>
          <p:cNvPr id="12" name="Straight Connector 59">
            <a:extLst>
              <a:ext uri="{FF2B5EF4-FFF2-40B4-BE49-F238E27FC236}">
                <a16:creationId xmlns:a16="http://schemas.microsoft.com/office/drawing/2014/main" id="{FB81B23D-CDD8-E64C-9887-3540F7EE1C4B}"/>
              </a:ext>
            </a:extLst>
          </p:cNvPr>
          <p:cNvCxnSpPr>
            <a:cxnSpLocks/>
          </p:cNvCxnSpPr>
          <p:nvPr userDrawn="1"/>
        </p:nvCxnSpPr>
        <p:spPr>
          <a:xfrm>
            <a:off x="11643868"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sp>
        <p:nvSpPr>
          <p:cNvPr id="13" name="Текст 37">
            <a:extLst>
              <a:ext uri="{FF2B5EF4-FFF2-40B4-BE49-F238E27FC236}">
                <a16:creationId xmlns:a16="http://schemas.microsoft.com/office/drawing/2014/main" id="{C2D710AE-3CBE-5940-A7EB-F96132E6592D}"/>
              </a:ext>
            </a:extLst>
          </p:cNvPr>
          <p:cNvSpPr>
            <a:spLocks noGrp="1"/>
          </p:cNvSpPr>
          <p:nvPr>
            <p:ph type="body" sz="quarter" idx="13" hasCustomPrompt="1"/>
          </p:nvPr>
        </p:nvSpPr>
        <p:spPr>
          <a:xfrm>
            <a:off x="1143689" y="540904"/>
            <a:ext cx="1901825" cy="415925"/>
          </a:xfrm>
        </p:spPr>
        <p:txBody>
          <a:bodyPr lIns="0" tIns="0" rIns="0" bIns="0">
            <a:no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000" b="0" i="0">
                <a:latin typeface="HSE Sans" panose="02000000000000000000" pitchFamily="2" charset="0"/>
              </a:defRPr>
            </a:lvl1pPr>
            <a:lvl2pPr marL="457200" indent="0">
              <a:lnSpc>
                <a:spcPct val="100000"/>
              </a:lnSpc>
              <a:buNone/>
              <a:defRPr sz="1000" b="0" i="0">
                <a:latin typeface="HSE Sans" panose="02000000000000000000" pitchFamily="2" charset="0"/>
              </a:defRPr>
            </a:lvl2pPr>
            <a:lvl3pPr marL="914400" indent="0">
              <a:lnSpc>
                <a:spcPct val="100000"/>
              </a:lnSpc>
              <a:buNone/>
              <a:defRPr sz="1000" b="0" i="0">
                <a:latin typeface="HSE Sans" panose="02000000000000000000" pitchFamily="2" charset="0"/>
              </a:defRPr>
            </a:lvl3pPr>
            <a:lvl4pPr marL="1371600" indent="0">
              <a:lnSpc>
                <a:spcPct val="100000"/>
              </a:lnSpc>
              <a:buNone/>
              <a:defRPr sz="1000" b="0" i="0">
                <a:latin typeface="HSE Sans" panose="02000000000000000000" pitchFamily="2" charset="0"/>
              </a:defRPr>
            </a:lvl4pPr>
            <a:lvl5pPr marL="1828800" indent="0">
              <a:lnSpc>
                <a:spcPct val="100000"/>
              </a:lnSpc>
              <a:buNone/>
              <a:defRPr sz="1000" b="0" i="0">
                <a:latin typeface="HSE Sans" panose="02000000000000000000" pitchFamily="2" charset="0"/>
              </a:defRPr>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ru-RU" sz="1000">
                <a:latin typeface="HSE Sans" panose="02000000000000000000" pitchFamily="2" charset="0"/>
              </a:rPr>
              <a:t>Название подразделения</a:t>
            </a:r>
            <a:br>
              <a:rPr lang="ru-RU" sz="1000">
                <a:latin typeface="HSE Sans" panose="02000000000000000000" pitchFamily="2" charset="0"/>
              </a:rPr>
            </a:br>
            <a:r>
              <a:rPr lang="ru-RU" sz="1000">
                <a:latin typeface="HSE Sans" panose="02000000000000000000" pitchFamily="2" charset="0"/>
              </a:rPr>
              <a:t>в две или три строки</a:t>
            </a:r>
            <a:r>
              <a:rPr lang="en-GB" sz="1000">
                <a:latin typeface="HSE Sans" panose="02000000000000000000" pitchFamily="2" charset="0"/>
              </a:rPr>
              <a:t> (10pt)</a:t>
            </a:r>
            <a:endParaRPr lang="ru-RU" sz="1000">
              <a:latin typeface="HSE Sans" panose="02000000000000000000" pitchFamily="2" charset="0"/>
            </a:endParaRPr>
          </a:p>
        </p:txBody>
      </p:sp>
      <p:sp>
        <p:nvSpPr>
          <p:cNvPr id="14" name="Текст 39">
            <a:extLst>
              <a:ext uri="{FF2B5EF4-FFF2-40B4-BE49-F238E27FC236}">
                <a16:creationId xmlns:a16="http://schemas.microsoft.com/office/drawing/2014/main" id="{FCC5A33D-0A3C-F140-B745-367744A5F308}"/>
              </a:ext>
            </a:extLst>
          </p:cNvPr>
          <p:cNvSpPr>
            <a:spLocks noGrp="1"/>
          </p:cNvSpPr>
          <p:nvPr>
            <p:ph type="body" sz="quarter" idx="14" hasCustomPrompt="1"/>
          </p:nvPr>
        </p:nvSpPr>
        <p:spPr>
          <a:xfrm>
            <a:off x="3459163" y="548720"/>
            <a:ext cx="2070100" cy="408109"/>
          </a:xfrm>
        </p:spPr>
        <p:txBody>
          <a:bodyPr lIns="0" tIns="0" rIns="0" bIns="0">
            <a:noAutofit/>
          </a:bodyPr>
          <a:lstStyle>
            <a:lvl1pPr marL="0" indent="0">
              <a:lnSpc>
                <a:spcPct val="100000"/>
              </a:lnSpc>
              <a:spcBef>
                <a:spcPts val="0"/>
              </a:spcBef>
              <a:buNone/>
              <a:defRPr sz="1000" b="0" i="0">
                <a:solidFill>
                  <a:srgbClr val="0E2D69"/>
                </a:solidFill>
                <a:latin typeface="HSE Sans" panose="02000000000000000000" pitchFamily="2" charset="0"/>
              </a:defRPr>
            </a:lvl1pPr>
            <a:lvl2pPr marL="457200" indent="0">
              <a:buNone/>
              <a:defRPr sz="1000" b="0" i="0">
                <a:solidFill>
                  <a:srgbClr val="0E2D69"/>
                </a:solidFill>
                <a:latin typeface="HSE Sans" panose="02000000000000000000" pitchFamily="2" charset="0"/>
              </a:defRPr>
            </a:lvl2pPr>
            <a:lvl3pPr marL="914400" indent="0">
              <a:buNone/>
              <a:defRPr sz="1000" b="0" i="0">
                <a:solidFill>
                  <a:srgbClr val="0E2D69"/>
                </a:solidFill>
                <a:latin typeface="HSE Sans" panose="02000000000000000000" pitchFamily="2" charset="0"/>
              </a:defRPr>
            </a:lvl3pPr>
            <a:lvl4pPr marL="1371600" indent="0">
              <a:buNone/>
              <a:defRPr sz="1000" b="0" i="0">
                <a:solidFill>
                  <a:srgbClr val="0E2D69"/>
                </a:solidFill>
                <a:latin typeface="HSE Sans" panose="02000000000000000000" pitchFamily="2" charset="0"/>
              </a:defRPr>
            </a:lvl4pPr>
            <a:lvl5pPr marL="1828800" indent="0">
              <a:buNone/>
              <a:defRPr sz="1000" b="0" i="0">
                <a:solidFill>
                  <a:srgbClr val="0E2D69"/>
                </a:solidFill>
                <a:latin typeface="HSE Sans" panose="02000000000000000000" pitchFamily="2" charset="0"/>
              </a:defRPr>
            </a:lvl5pPr>
          </a:lstStyle>
          <a:p>
            <a:r>
              <a:rPr lang="ru-RU" sz="1000">
                <a:latin typeface="HSE Sans" panose="02000000000000000000" pitchFamily="2" charset="0"/>
              </a:rPr>
              <a:t>Название презентации может быть набрано в две или три строки</a:t>
            </a:r>
            <a:r>
              <a:rPr lang="en-GB" sz="1000">
                <a:latin typeface="HSE Sans" panose="02000000000000000000" pitchFamily="2" charset="0"/>
              </a:rPr>
              <a:t> (10pt)</a:t>
            </a:r>
            <a:endParaRPr lang="ru-RU" sz="1000">
              <a:latin typeface="HSE Sans" panose="02000000000000000000" pitchFamily="2" charset="0"/>
            </a:endParaRPr>
          </a:p>
        </p:txBody>
      </p:sp>
      <p:sp>
        <p:nvSpPr>
          <p:cNvPr id="17" name="Текст 35">
            <a:extLst>
              <a:ext uri="{FF2B5EF4-FFF2-40B4-BE49-F238E27FC236}">
                <a16:creationId xmlns:a16="http://schemas.microsoft.com/office/drawing/2014/main" id="{5163BE0A-A745-414A-AF21-D968BD69D2DA}"/>
              </a:ext>
            </a:extLst>
          </p:cNvPr>
          <p:cNvSpPr>
            <a:spLocks noGrp="1"/>
          </p:cNvSpPr>
          <p:nvPr>
            <p:ph type="body" sz="quarter" idx="12" hasCustomPrompt="1"/>
          </p:nvPr>
        </p:nvSpPr>
        <p:spPr>
          <a:xfrm>
            <a:off x="585898" y="2379663"/>
            <a:ext cx="4322531" cy="2399371"/>
          </a:xfrm>
        </p:spPr>
        <p:txBody>
          <a:bodyPr lIns="0" tIns="0" rIns="0">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300" b="0" i="0">
                <a:solidFill>
                  <a:srgbClr val="0E2D69"/>
                </a:solidFill>
                <a:latin typeface="HSE Sans" panose="02000000000000000000" pitchFamily="2" charset="0"/>
              </a:defRPr>
            </a:lvl1pPr>
            <a:lvl2pPr marL="4572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2pPr>
            <a:lvl3pPr marL="9144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3pPr>
            <a:lvl4pPr marL="13716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4pPr>
            <a:lvl5pPr marL="18288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5pPr>
          </a:lstStyle>
          <a:p>
            <a:pPr lvl="0"/>
            <a:r>
              <a:rPr lang="ru-RU"/>
              <a:t>Небольшие куски текста (13</a:t>
            </a:r>
            <a:r>
              <a:rPr lang="en-US" err="1"/>
              <a:t>pt</a:t>
            </a:r>
            <a:r>
              <a:rPr lang="en-US"/>
              <a:t>) </a:t>
            </a:r>
            <a:r>
              <a:rPr lang="ru-RU"/>
              <a:t>можно набирать в одну колонку, но не делайте колонку на всю ширину экрана. Текст, набранный длинной строкой очень трудно читать, подумайте о тех, кто будет читать вашу презентацию. Старайтесь чтобы в строке было в среднем семь — девять слов. Большее количество слов в строке способствует хорошему сну, но не чтению. Если у вас есть свободное пространство и вы считаете, что текст одинок и ему нужна компания, то поставьте рядом небольшое изображение, которое иллюстрирует ваш текст или дополняет его.</a:t>
            </a:r>
          </a:p>
        </p:txBody>
      </p:sp>
      <p:sp>
        <p:nvSpPr>
          <p:cNvPr id="20" name="Текст 35">
            <a:extLst>
              <a:ext uri="{FF2B5EF4-FFF2-40B4-BE49-F238E27FC236}">
                <a16:creationId xmlns:a16="http://schemas.microsoft.com/office/drawing/2014/main" id="{B3D47CF6-5FC1-2346-8894-A7CC39063DE3}"/>
              </a:ext>
            </a:extLst>
          </p:cNvPr>
          <p:cNvSpPr>
            <a:spLocks noGrp="1"/>
          </p:cNvSpPr>
          <p:nvPr>
            <p:ph type="body" sz="quarter" idx="16" hasCustomPrompt="1"/>
          </p:nvPr>
        </p:nvSpPr>
        <p:spPr>
          <a:xfrm>
            <a:off x="585897" y="5183249"/>
            <a:ext cx="3934345" cy="553998"/>
          </a:xfrm>
        </p:spPr>
        <p:txBody>
          <a:bodyPr lIns="0" tIns="0" rIns="0">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000" b="0" i="0">
                <a:solidFill>
                  <a:srgbClr val="0E2D69"/>
                </a:solidFill>
                <a:latin typeface="HSE Sans" panose="02000000000000000000" pitchFamily="2" charset="0"/>
              </a:defRPr>
            </a:lvl1pPr>
            <a:lvl2pPr marL="4572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2pPr>
            <a:lvl3pPr marL="9144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3pPr>
            <a:lvl4pPr marL="13716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4pPr>
            <a:lvl5pPr marL="18288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5pPr>
          </a:lstStyle>
          <a:p>
            <a:r>
              <a:rPr lang="ru-RU" sz="1000">
                <a:latin typeface="HSE Sans" panose="02000000000000000000" pitchFamily="2" charset="0"/>
              </a:rPr>
              <a:t>Примечания, или любая другая пояснительная или дополнительная информация набираются шрифтом размером 10 </a:t>
            </a:r>
            <a:r>
              <a:rPr lang="en-GB" sz="1000" err="1">
                <a:latin typeface="HSE Sans" panose="02000000000000000000" pitchFamily="2" charset="0"/>
              </a:rPr>
              <a:t>pt</a:t>
            </a:r>
            <a:endParaRPr lang="ru-RU" sz="1000">
              <a:latin typeface="HSE Sans" panose="02000000000000000000" pitchFamily="2" charset="0"/>
            </a:endParaRPr>
          </a:p>
        </p:txBody>
      </p:sp>
      <p:sp>
        <p:nvSpPr>
          <p:cNvPr id="23" name="Текст 22">
            <a:extLst>
              <a:ext uri="{FF2B5EF4-FFF2-40B4-BE49-F238E27FC236}">
                <a16:creationId xmlns:a16="http://schemas.microsoft.com/office/drawing/2014/main" id="{CD14B8F3-89C2-9F45-809E-D1EAF85AC566}"/>
              </a:ext>
            </a:extLst>
          </p:cNvPr>
          <p:cNvSpPr>
            <a:spLocks noGrp="1"/>
          </p:cNvSpPr>
          <p:nvPr>
            <p:ph type="body" sz="quarter" idx="18" hasCustomPrompt="1"/>
          </p:nvPr>
        </p:nvSpPr>
        <p:spPr>
          <a:xfrm>
            <a:off x="6259892" y="2379663"/>
            <a:ext cx="5383968" cy="3451794"/>
          </a:xfrm>
        </p:spPr>
        <p:txBody>
          <a:bodyPr lIns="0" tIns="0" rIns="0" bIns="0">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3200" b="0" i="0">
                <a:solidFill>
                  <a:srgbClr val="0E2D69"/>
                </a:solidFill>
                <a:latin typeface="HSE Sans" panose="02000000000000000000"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ru-RU" sz="3200">
                <a:solidFill>
                  <a:srgbClr val="102D69"/>
                </a:solidFill>
                <a:latin typeface="HSE Sans" panose="02000000000000000000" pitchFamily="2" charset="0"/>
              </a:rPr>
              <a:t>Небольшую фразу, с важной информацией, можно выделить, набрав ее более крупным кеглем, чем обычный  текст. Делать это часто не рекомендуется.</a:t>
            </a:r>
          </a:p>
          <a:p>
            <a:pPr lvl="0"/>
            <a:endParaRPr lang="ru-RU"/>
          </a:p>
        </p:txBody>
      </p:sp>
      <p:sp>
        <p:nvSpPr>
          <p:cNvPr id="24" name="Текст 39">
            <a:extLst>
              <a:ext uri="{FF2B5EF4-FFF2-40B4-BE49-F238E27FC236}">
                <a16:creationId xmlns:a16="http://schemas.microsoft.com/office/drawing/2014/main" id="{3BE4279A-8109-B244-B721-18F10C696B17}"/>
              </a:ext>
            </a:extLst>
          </p:cNvPr>
          <p:cNvSpPr>
            <a:spLocks noGrp="1"/>
          </p:cNvSpPr>
          <p:nvPr>
            <p:ph type="body" sz="quarter" idx="15" hasCustomPrompt="1"/>
          </p:nvPr>
        </p:nvSpPr>
        <p:spPr>
          <a:xfrm>
            <a:off x="6259892" y="548720"/>
            <a:ext cx="2070100" cy="408109"/>
          </a:xfrm>
        </p:spPr>
        <p:txBody>
          <a:bodyPr lIns="0" tIns="0" rIns="0" bIns="0">
            <a:noAutofit/>
          </a:bodyPr>
          <a:lstStyle>
            <a:lvl1pPr marL="0" indent="0">
              <a:lnSpc>
                <a:spcPct val="100000"/>
              </a:lnSpc>
              <a:spcBef>
                <a:spcPts val="0"/>
              </a:spcBef>
              <a:buNone/>
              <a:defRPr sz="1000" b="0" i="0">
                <a:solidFill>
                  <a:srgbClr val="0E2D69"/>
                </a:solidFill>
                <a:latin typeface="HSE Sans" panose="02000000000000000000" pitchFamily="2" charset="0"/>
              </a:defRPr>
            </a:lvl1pPr>
            <a:lvl2pPr marL="457200" indent="0">
              <a:buNone/>
              <a:defRPr sz="1000" b="0" i="0">
                <a:solidFill>
                  <a:srgbClr val="0E2D69"/>
                </a:solidFill>
                <a:latin typeface="HSE Sans" panose="02000000000000000000" pitchFamily="2" charset="0"/>
              </a:defRPr>
            </a:lvl2pPr>
            <a:lvl3pPr marL="914400" indent="0">
              <a:buNone/>
              <a:defRPr sz="1000" b="0" i="0">
                <a:solidFill>
                  <a:srgbClr val="0E2D69"/>
                </a:solidFill>
                <a:latin typeface="HSE Sans" panose="02000000000000000000" pitchFamily="2" charset="0"/>
              </a:defRPr>
            </a:lvl3pPr>
            <a:lvl4pPr marL="1371600" indent="0">
              <a:buNone/>
              <a:defRPr sz="1000" b="0" i="0">
                <a:solidFill>
                  <a:srgbClr val="0E2D69"/>
                </a:solidFill>
                <a:latin typeface="HSE Sans" panose="02000000000000000000" pitchFamily="2" charset="0"/>
              </a:defRPr>
            </a:lvl4pPr>
            <a:lvl5pPr marL="1828800" indent="0">
              <a:buNone/>
              <a:defRPr sz="1000" b="0" i="0">
                <a:solidFill>
                  <a:srgbClr val="0E2D69"/>
                </a:solidFill>
                <a:latin typeface="HSE Sans" panose="02000000000000000000" pitchFamily="2" charset="0"/>
              </a:defRPr>
            </a:lvl5pPr>
          </a:lstStyle>
          <a:p>
            <a:r>
              <a:rPr lang="ru-RU" sz="1000">
                <a:latin typeface="HSE Sans" panose="02000000000000000000" pitchFamily="2" charset="0"/>
              </a:rPr>
              <a:t>Название раздела может быть набрано в две или три строки</a:t>
            </a:r>
            <a:r>
              <a:rPr lang="en-GB" sz="1000">
                <a:latin typeface="HSE Sans" panose="02000000000000000000" pitchFamily="2" charset="0"/>
              </a:rPr>
              <a:t> (10pt)</a:t>
            </a:r>
            <a:endParaRPr lang="ru-RU" sz="1000">
              <a:latin typeface="HSE Sans" panose="02000000000000000000" pitchFamily="2" charset="0"/>
            </a:endParaRPr>
          </a:p>
        </p:txBody>
      </p:sp>
      <p:sp>
        <p:nvSpPr>
          <p:cNvPr id="25" name="Заголовок 31">
            <a:extLst>
              <a:ext uri="{FF2B5EF4-FFF2-40B4-BE49-F238E27FC236}">
                <a16:creationId xmlns:a16="http://schemas.microsoft.com/office/drawing/2014/main" id="{B32DC3D4-97A5-3E4F-A29B-422D5E3129B7}"/>
              </a:ext>
            </a:extLst>
          </p:cNvPr>
          <p:cNvSpPr>
            <a:spLocks noGrp="1"/>
          </p:cNvSpPr>
          <p:nvPr>
            <p:ph type="title" hasCustomPrompt="1"/>
          </p:nvPr>
        </p:nvSpPr>
        <p:spPr>
          <a:xfrm>
            <a:off x="585897" y="1447790"/>
            <a:ext cx="11057955" cy="777025"/>
          </a:xfrm>
        </p:spPr>
        <p:txBody>
          <a:bodyPr lIns="0" tIns="0" rIns="0" bIns="0" anchor="t">
            <a:normAutofit/>
          </a:bodyPr>
          <a:lstStyle>
            <a:lvl1pPr>
              <a:lnSpc>
                <a:spcPct val="100000"/>
              </a:lnSpc>
              <a:defRPr sz="2400" b="0" i="0">
                <a:latin typeface="HSE Sans" panose="02000000000000000000" pitchFamily="2" charset="0"/>
              </a:defRPr>
            </a:lvl1pPr>
          </a:lstStyle>
          <a:p>
            <a:r>
              <a:rPr lang="ru-RU" sz="2400">
                <a:solidFill>
                  <a:srgbClr val="102D69"/>
                </a:solidFill>
                <a:latin typeface="HSE Sans" panose="02000000000000000000" pitchFamily="2" charset="0"/>
              </a:rPr>
              <a:t>Заголовок может быть набран в две или три строки</a:t>
            </a:r>
            <a:r>
              <a:rPr lang="en-GB" sz="2400">
                <a:solidFill>
                  <a:srgbClr val="102D69"/>
                </a:solidFill>
                <a:latin typeface="HSE Sans" panose="02000000000000000000" pitchFamily="2" charset="0"/>
              </a:rPr>
              <a:t> (24 </a:t>
            </a:r>
            <a:r>
              <a:rPr lang="en-GB" sz="2400" err="1">
                <a:solidFill>
                  <a:srgbClr val="102D69"/>
                </a:solidFill>
                <a:latin typeface="HSE Sans" panose="02000000000000000000" pitchFamily="2" charset="0"/>
              </a:rPr>
              <a:t>pt</a:t>
            </a:r>
            <a:r>
              <a:rPr lang="en-GB" sz="2400">
                <a:solidFill>
                  <a:srgbClr val="102D69"/>
                </a:solidFill>
                <a:latin typeface="HSE Sans" panose="02000000000000000000" pitchFamily="2" charset="0"/>
              </a:rPr>
              <a:t>)</a:t>
            </a:r>
            <a:endParaRPr lang="ru-RU" sz="2400">
              <a:solidFill>
                <a:srgbClr val="102D69"/>
              </a:solidFill>
              <a:latin typeface="HSE Sans" panose="02000000000000000000" pitchFamily="2" charset="0"/>
            </a:endParaRPr>
          </a:p>
        </p:txBody>
      </p:sp>
    </p:spTree>
    <p:extLst>
      <p:ext uri="{BB962C8B-B14F-4D97-AF65-F5344CB8AC3E}">
        <p14:creationId xmlns:p14="http://schemas.microsoft.com/office/powerpoint/2010/main" val="6637956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График_1">
    <p:spTree>
      <p:nvGrpSpPr>
        <p:cNvPr id="1" name=""/>
        <p:cNvGrpSpPr/>
        <p:nvPr/>
      </p:nvGrpSpPr>
      <p:grpSpPr>
        <a:xfrm>
          <a:off x="0" y="0"/>
          <a:ext cx="0" cy="0"/>
          <a:chOff x="0" y="0"/>
          <a:chExt cx="0" cy="0"/>
        </a:xfrm>
      </p:grpSpPr>
      <p:pic>
        <p:nvPicPr>
          <p:cNvPr id="7" name="Picture 4" descr="Icon&#10;&#10;Description automatically generated">
            <a:extLst>
              <a:ext uri="{FF2B5EF4-FFF2-40B4-BE49-F238E27FC236}">
                <a16:creationId xmlns:a16="http://schemas.microsoft.com/office/drawing/2014/main" id="{9E89D752-CAC6-0943-9A3D-4C52DBF50CE2}"/>
              </a:ext>
            </a:extLst>
          </p:cNvPr>
          <p:cNvPicPr>
            <a:picLocks noChangeAspect="1"/>
          </p:cNvPicPr>
          <p:nvPr userDrawn="1"/>
        </p:nvPicPr>
        <p:blipFill>
          <a:blip r:embed="rId2"/>
          <a:stretch>
            <a:fillRect/>
          </a:stretch>
        </p:blipFill>
        <p:spPr>
          <a:xfrm>
            <a:off x="517199" y="464363"/>
            <a:ext cx="448276" cy="448276"/>
          </a:xfrm>
          <a:prstGeom prst="rect">
            <a:avLst/>
          </a:prstGeom>
        </p:spPr>
      </p:pic>
      <p:cxnSp>
        <p:nvCxnSpPr>
          <p:cNvPr id="8" name="Straight Connector 19">
            <a:extLst>
              <a:ext uri="{FF2B5EF4-FFF2-40B4-BE49-F238E27FC236}">
                <a16:creationId xmlns:a16="http://schemas.microsoft.com/office/drawing/2014/main" id="{64D89E64-93BB-044D-B3D4-8F2679C5CA4C}"/>
              </a:ext>
            </a:extLst>
          </p:cNvPr>
          <p:cNvCxnSpPr>
            <a:cxnSpLocks/>
          </p:cNvCxnSpPr>
          <p:nvPr userDrawn="1"/>
        </p:nvCxnSpPr>
        <p:spPr>
          <a:xfrm>
            <a:off x="3298686"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cxnSp>
        <p:nvCxnSpPr>
          <p:cNvPr id="9" name="Straight Connector 21">
            <a:extLst>
              <a:ext uri="{FF2B5EF4-FFF2-40B4-BE49-F238E27FC236}">
                <a16:creationId xmlns:a16="http://schemas.microsoft.com/office/drawing/2014/main" id="{D0C3B169-866D-C645-AF76-00F8C2A97E9B}"/>
              </a:ext>
            </a:extLst>
          </p:cNvPr>
          <p:cNvCxnSpPr>
            <a:cxnSpLocks/>
          </p:cNvCxnSpPr>
          <p:nvPr userDrawn="1"/>
        </p:nvCxnSpPr>
        <p:spPr>
          <a:xfrm>
            <a:off x="6099416"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cxnSp>
        <p:nvCxnSpPr>
          <p:cNvPr id="10" name="Straight Connector 25">
            <a:extLst>
              <a:ext uri="{FF2B5EF4-FFF2-40B4-BE49-F238E27FC236}">
                <a16:creationId xmlns:a16="http://schemas.microsoft.com/office/drawing/2014/main" id="{FDDF48AB-D8AE-0E42-A544-8EA5B8744778}"/>
              </a:ext>
            </a:extLst>
          </p:cNvPr>
          <p:cNvCxnSpPr>
            <a:cxnSpLocks/>
          </p:cNvCxnSpPr>
          <p:nvPr userDrawn="1"/>
        </p:nvCxnSpPr>
        <p:spPr>
          <a:xfrm>
            <a:off x="10277081"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66DF89EC-1E7C-3B40-85F4-6D19A7D29AC7}"/>
              </a:ext>
            </a:extLst>
          </p:cNvPr>
          <p:cNvSpPr txBox="1"/>
          <p:nvPr userDrawn="1"/>
        </p:nvSpPr>
        <p:spPr>
          <a:xfrm>
            <a:off x="10410201" y="532278"/>
            <a:ext cx="671977" cy="307777"/>
          </a:xfrm>
          <a:prstGeom prst="rect">
            <a:avLst/>
          </a:prstGeom>
          <a:noFill/>
        </p:spPr>
        <p:txBody>
          <a:bodyPr wrap="square" lIns="0" tIns="0" rIns="0" bIns="0" rtlCol="0">
            <a:spAutoFit/>
          </a:bodyPr>
          <a:lstStyle/>
          <a:p>
            <a:fld id="{32AF94B5-93D7-5247-B727-C7089232F508}" type="slidenum">
              <a:rPr lang="ru-RU" sz="2000" smtClean="0">
                <a:solidFill>
                  <a:srgbClr val="102D69"/>
                </a:solidFill>
                <a:latin typeface="HSE Sans" panose="02000000000000000000" pitchFamily="2" charset="0"/>
              </a:rPr>
              <a:t>‹#›</a:t>
            </a:fld>
            <a:endParaRPr lang="ru-RU" sz="2000">
              <a:solidFill>
                <a:srgbClr val="102D69"/>
              </a:solidFill>
              <a:latin typeface="HSE Sans" panose="02000000000000000000" pitchFamily="2" charset="0"/>
            </a:endParaRPr>
          </a:p>
        </p:txBody>
      </p:sp>
      <p:cxnSp>
        <p:nvCxnSpPr>
          <p:cNvPr id="12" name="Straight Connector 59">
            <a:extLst>
              <a:ext uri="{FF2B5EF4-FFF2-40B4-BE49-F238E27FC236}">
                <a16:creationId xmlns:a16="http://schemas.microsoft.com/office/drawing/2014/main" id="{019D6862-BD52-734D-9E19-38C147CA2D29}"/>
              </a:ext>
            </a:extLst>
          </p:cNvPr>
          <p:cNvCxnSpPr>
            <a:cxnSpLocks/>
          </p:cNvCxnSpPr>
          <p:nvPr userDrawn="1"/>
        </p:nvCxnSpPr>
        <p:spPr>
          <a:xfrm>
            <a:off x="11643868"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sp>
        <p:nvSpPr>
          <p:cNvPr id="13" name="Текст 37">
            <a:extLst>
              <a:ext uri="{FF2B5EF4-FFF2-40B4-BE49-F238E27FC236}">
                <a16:creationId xmlns:a16="http://schemas.microsoft.com/office/drawing/2014/main" id="{A9BD5ADD-B3F2-C342-82F7-83683F040D2F}"/>
              </a:ext>
            </a:extLst>
          </p:cNvPr>
          <p:cNvSpPr>
            <a:spLocks noGrp="1"/>
          </p:cNvSpPr>
          <p:nvPr>
            <p:ph type="body" sz="quarter" idx="13" hasCustomPrompt="1"/>
          </p:nvPr>
        </p:nvSpPr>
        <p:spPr>
          <a:xfrm>
            <a:off x="1143689" y="540904"/>
            <a:ext cx="1901825" cy="415925"/>
          </a:xfrm>
        </p:spPr>
        <p:txBody>
          <a:bodyPr lIns="0" tIns="0" rIns="0" bIns="0">
            <a:no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000" b="0" i="0">
                <a:latin typeface="HSE Sans" panose="02000000000000000000" pitchFamily="2" charset="0"/>
              </a:defRPr>
            </a:lvl1pPr>
            <a:lvl2pPr marL="457200" indent="0">
              <a:lnSpc>
                <a:spcPct val="100000"/>
              </a:lnSpc>
              <a:buNone/>
              <a:defRPr sz="1000" b="0" i="0">
                <a:latin typeface="HSE Sans" panose="02000000000000000000" pitchFamily="2" charset="0"/>
              </a:defRPr>
            </a:lvl2pPr>
            <a:lvl3pPr marL="914400" indent="0">
              <a:lnSpc>
                <a:spcPct val="100000"/>
              </a:lnSpc>
              <a:buNone/>
              <a:defRPr sz="1000" b="0" i="0">
                <a:latin typeface="HSE Sans" panose="02000000000000000000" pitchFamily="2" charset="0"/>
              </a:defRPr>
            </a:lvl3pPr>
            <a:lvl4pPr marL="1371600" indent="0">
              <a:lnSpc>
                <a:spcPct val="100000"/>
              </a:lnSpc>
              <a:buNone/>
              <a:defRPr sz="1000" b="0" i="0">
                <a:latin typeface="HSE Sans" panose="02000000000000000000" pitchFamily="2" charset="0"/>
              </a:defRPr>
            </a:lvl4pPr>
            <a:lvl5pPr marL="1828800" indent="0">
              <a:lnSpc>
                <a:spcPct val="100000"/>
              </a:lnSpc>
              <a:buNone/>
              <a:defRPr sz="1000" b="0" i="0">
                <a:latin typeface="HSE Sans" panose="02000000000000000000" pitchFamily="2" charset="0"/>
              </a:defRPr>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ru-RU" sz="1000">
                <a:latin typeface="HSE Sans" panose="02000000000000000000" pitchFamily="2" charset="0"/>
              </a:rPr>
              <a:t>Название подразделения</a:t>
            </a:r>
            <a:br>
              <a:rPr lang="ru-RU" sz="1000">
                <a:latin typeface="HSE Sans" panose="02000000000000000000" pitchFamily="2" charset="0"/>
              </a:rPr>
            </a:br>
            <a:r>
              <a:rPr lang="ru-RU" sz="1000">
                <a:latin typeface="HSE Sans" panose="02000000000000000000" pitchFamily="2" charset="0"/>
              </a:rPr>
              <a:t>в две или три строки</a:t>
            </a:r>
            <a:r>
              <a:rPr lang="en-GB" sz="1000">
                <a:latin typeface="HSE Sans" panose="02000000000000000000" pitchFamily="2" charset="0"/>
              </a:rPr>
              <a:t> (10pt)</a:t>
            </a:r>
            <a:endParaRPr lang="ru-RU" sz="1000">
              <a:latin typeface="HSE Sans" panose="02000000000000000000" pitchFamily="2" charset="0"/>
            </a:endParaRPr>
          </a:p>
        </p:txBody>
      </p:sp>
      <p:sp>
        <p:nvSpPr>
          <p:cNvPr id="14" name="Текст 39">
            <a:extLst>
              <a:ext uri="{FF2B5EF4-FFF2-40B4-BE49-F238E27FC236}">
                <a16:creationId xmlns:a16="http://schemas.microsoft.com/office/drawing/2014/main" id="{4F15CBC0-FC8B-744E-95A7-C9863CDC31BD}"/>
              </a:ext>
            </a:extLst>
          </p:cNvPr>
          <p:cNvSpPr>
            <a:spLocks noGrp="1"/>
          </p:cNvSpPr>
          <p:nvPr>
            <p:ph type="body" sz="quarter" idx="14" hasCustomPrompt="1"/>
          </p:nvPr>
        </p:nvSpPr>
        <p:spPr>
          <a:xfrm>
            <a:off x="3459163" y="548720"/>
            <a:ext cx="2070100" cy="408109"/>
          </a:xfrm>
        </p:spPr>
        <p:txBody>
          <a:bodyPr lIns="0" tIns="0" rIns="0" bIns="0">
            <a:noAutofit/>
          </a:bodyPr>
          <a:lstStyle>
            <a:lvl1pPr marL="0" indent="0">
              <a:lnSpc>
                <a:spcPct val="100000"/>
              </a:lnSpc>
              <a:spcBef>
                <a:spcPts val="0"/>
              </a:spcBef>
              <a:buNone/>
              <a:defRPr sz="1000" b="0" i="0">
                <a:solidFill>
                  <a:srgbClr val="0E2D69"/>
                </a:solidFill>
                <a:latin typeface="HSE Sans" panose="02000000000000000000" pitchFamily="2" charset="0"/>
              </a:defRPr>
            </a:lvl1pPr>
            <a:lvl2pPr marL="457200" indent="0">
              <a:buNone/>
              <a:defRPr sz="1000" b="0" i="0">
                <a:solidFill>
                  <a:srgbClr val="0E2D69"/>
                </a:solidFill>
                <a:latin typeface="HSE Sans" panose="02000000000000000000" pitchFamily="2" charset="0"/>
              </a:defRPr>
            </a:lvl2pPr>
            <a:lvl3pPr marL="914400" indent="0">
              <a:buNone/>
              <a:defRPr sz="1000" b="0" i="0">
                <a:solidFill>
                  <a:srgbClr val="0E2D69"/>
                </a:solidFill>
                <a:latin typeface="HSE Sans" panose="02000000000000000000" pitchFamily="2" charset="0"/>
              </a:defRPr>
            </a:lvl3pPr>
            <a:lvl4pPr marL="1371600" indent="0">
              <a:buNone/>
              <a:defRPr sz="1000" b="0" i="0">
                <a:solidFill>
                  <a:srgbClr val="0E2D69"/>
                </a:solidFill>
                <a:latin typeface="HSE Sans" panose="02000000000000000000" pitchFamily="2" charset="0"/>
              </a:defRPr>
            </a:lvl4pPr>
            <a:lvl5pPr marL="1828800" indent="0">
              <a:buNone/>
              <a:defRPr sz="1000" b="0" i="0">
                <a:solidFill>
                  <a:srgbClr val="0E2D69"/>
                </a:solidFill>
                <a:latin typeface="HSE Sans" panose="02000000000000000000" pitchFamily="2" charset="0"/>
              </a:defRPr>
            </a:lvl5pPr>
          </a:lstStyle>
          <a:p>
            <a:r>
              <a:rPr lang="ru-RU" sz="1000">
                <a:latin typeface="HSE Sans" panose="02000000000000000000" pitchFamily="2" charset="0"/>
              </a:rPr>
              <a:t>Название презентации может быть набрано в две или три строки</a:t>
            </a:r>
            <a:r>
              <a:rPr lang="en-GB" sz="1000">
                <a:latin typeface="HSE Sans" panose="02000000000000000000" pitchFamily="2" charset="0"/>
              </a:rPr>
              <a:t> (10pt)</a:t>
            </a:r>
            <a:endParaRPr lang="ru-RU" sz="1000">
              <a:latin typeface="HSE Sans" panose="02000000000000000000" pitchFamily="2" charset="0"/>
            </a:endParaRPr>
          </a:p>
        </p:txBody>
      </p:sp>
      <p:sp>
        <p:nvSpPr>
          <p:cNvPr id="16" name="Текст 39">
            <a:extLst>
              <a:ext uri="{FF2B5EF4-FFF2-40B4-BE49-F238E27FC236}">
                <a16:creationId xmlns:a16="http://schemas.microsoft.com/office/drawing/2014/main" id="{BC3B54AA-A0BD-E646-B3B7-C0E724D26D23}"/>
              </a:ext>
            </a:extLst>
          </p:cNvPr>
          <p:cNvSpPr>
            <a:spLocks noGrp="1"/>
          </p:cNvSpPr>
          <p:nvPr>
            <p:ph type="body" sz="quarter" idx="15" hasCustomPrompt="1"/>
          </p:nvPr>
        </p:nvSpPr>
        <p:spPr>
          <a:xfrm>
            <a:off x="6259892" y="548720"/>
            <a:ext cx="2070100" cy="408109"/>
          </a:xfrm>
        </p:spPr>
        <p:txBody>
          <a:bodyPr lIns="0" tIns="0" rIns="0" bIns="0">
            <a:noAutofit/>
          </a:bodyPr>
          <a:lstStyle>
            <a:lvl1pPr marL="0" indent="0">
              <a:lnSpc>
                <a:spcPct val="100000"/>
              </a:lnSpc>
              <a:spcBef>
                <a:spcPts val="0"/>
              </a:spcBef>
              <a:buNone/>
              <a:defRPr sz="1000" b="0" i="0">
                <a:solidFill>
                  <a:srgbClr val="0E2D69"/>
                </a:solidFill>
                <a:latin typeface="HSE Sans" panose="02000000000000000000" pitchFamily="2" charset="0"/>
              </a:defRPr>
            </a:lvl1pPr>
            <a:lvl2pPr marL="457200" indent="0">
              <a:buNone/>
              <a:defRPr sz="1000" b="0" i="0">
                <a:solidFill>
                  <a:srgbClr val="0E2D69"/>
                </a:solidFill>
                <a:latin typeface="HSE Sans" panose="02000000000000000000" pitchFamily="2" charset="0"/>
              </a:defRPr>
            </a:lvl2pPr>
            <a:lvl3pPr marL="914400" indent="0">
              <a:buNone/>
              <a:defRPr sz="1000" b="0" i="0">
                <a:solidFill>
                  <a:srgbClr val="0E2D69"/>
                </a:solidFill>
                <a:latin typeface="HSE Sans" panose="02000000000000000000" pitchFamily="2" charset="0"/>
              </a:defRPr>
            </a:lvl3pPr>
            <a:lvl4pPr marL="1371600" indent="0">
              <a:buNone/>
              <a:defRPr sz="1000" b="0" i="0">
                <a:solidFill>
                  <a:srgbClr val="0E2D69"/>
                </a:solidFill>
                <a:latin typeface="HSE Sans" panose="02000000000000000000" pitchFamily="2" charset="0"/>
              </a:defRPr>
            </a:lvl4pPr>
            <a:lvl5pPr marL="1828800" indent="0">
              <a:buNone/>
              <a:defRPr sz="1000" b="0" i="0">
                <a:solidFill>
                  <a:srgbClr val="0E2D69"/>
                </a:solidFill>
                <a:latin typeface="HSE Sans" panose="02000000000000000000" pitchFamily="2" charset="0"/>
              </a:defRPr>
            </a:lvl5pPr>
          </a:lstStyle>
          <a:p>
            <a:r>
              <a:rPr lang="ru-RU" sz="1000">
                <a:latin typeface="HSE Sans" panose="02000000000000000000" pitchFamily="2" charset="0"/>
              </a:rPr>
              <a:t>Название раздела может быть набрано в две или три строки</a:t>
            </a:r>
            <a:r>
              <a:rPr lang="en-GB" sz="1000">
                <a:latin typeface="HSE Sans" panose="02000000000000000000" pitchFamily="2" charset="0"/>
              </a:rPr>
              <a:t> (10pt)</a:t>
            </a:r>
            <a:endParaRPr lang="ru-RU" sz="1000">
              <a:latin typeface="HSE Sans" panose="02000000000000000000" pitchFamily="2" charset="0"/>
            </a:endParaRPr>
          </a:p>
        </p:txBody>
      </p:sp>
      <p:sp>
        <p:nvSpPr>
          <p:cNvPr id="17" name="Заголовок 31">
            <a:extLst>
              <a:ext uri="{FF2B5EF4-FFF2-40B4-BE49-F238E27FC236}">
                <a16:creationId xmlns:a16="http://schemas.microsoft.com/office/drawing/2014/main" id="{B3F16318-C9C3-B948-A508-4BC53D0B7716}"/>
              </a:ext>
            </a:extLst>
          </p:cNvPr>
          <p:cNvSpPr>
            <a:spLocks noGrp="1"/>
          </p:cNvSpPr>
          <p:nvPr>
            <p:ph type="title" hasCustomPrompt="1"/>
          </p:nvPr>
        </p:nvSpPr>
        <p:spPr>
          <a:xfrm>
            <a:off x="585899" y="1447790"/>
            <a:ext cx="4322530" cy="777025"/>
          </a:xfrm>
        </p:spPr>
        <p:txBody>
          <a:bodyPr lIns="0" tIns="0" rIns="0" bIns="0" anchor="t">
            <a:normAutofit/>
          </a:bodyPr>
          <a:lstStyle>
            <a:lvl1pPr>
              <a:lnSpc>
                <a:spcPct val="100000"/>
              </a:lnSpc>
              <a:defRPr sz="2400" b="0" i="0">
                <a:latin typeface="HSE Sans" panose="02000000000000000000" pitchFamily="2" charset="0"/>
              </a:defRPr>
            </a:lvl1pPr>
          </a:lstStyle>
          <a:p>
            <a:r>
              <a:rPr lang="ru-RU" sz="2400">
                <a:solidFill>
                  <a:srgbClr val="102D69"/>
                </a:solidFill>
                <a:latin typeface="HSE Sans" panose="02000000000000000000" pitchFamily="2" charset="0"/>
              </a:rPr>
              <a:t>Заголовок может быть набран </a:t>
            </a:r>
            <a:br>
              <a:rPr lang="ru-RU" sz="2400">
                <a:solidFill>
                  <a:srgbClr val="102D69"/>
                </a:solidFill>
                <a:latin typeface="HSE Sans" panose="02000000000000000000" pitchFamily="2" charset="0"/>
              </a:rPr>
            </a:br>
            <a:r>
              <a:rPr lang="ru-RU" sz="2400">
                <a:solidFill>
                  <a:srgbClr val="102D69"/>
                </a:solidFill>
                <a:latin typeface="HSE Sans" panose="02000000000000000000" pitchFamily="2" charset="0"/>
              </a:rPr>
              <a:t>в две или три строки</a:t>
            </a:r>
            <a:r>
              <a:rPr lang="en-GB" sz="2400">
                <a:solidFill>
                  <a:srgbClr val="102D69"/>
                </a:solidFill>
                <a:latin typeface="HSE Sans" panose="02000000000000000000" pitchFamily="2" charset="0"/>
              </a:rPr>
              <a:t> (24 </a:t>
            </a:r>
            <a:r>
              <a:rPr lang="en-GB" sz="2400" err="1">
                <a:solidFill>
                  <a:srgbClr val="102D69"/>
                </a:solidFill>
                <a:latin typeface="HSE Sans" panose="02000000000000000000" pitchFamily="2" charset="0"/>
              </a:rPr>
              <a:t>pt</a:t>
            </a:r>
            <a:r>
              <a:rPr lang="en-GB" sz="2400">
                <a:solidFill>
                  <a:srgbClr val="102D69"/>
                </a:solidFill>
                <a:latin typeface="HSE Sans" panose="02000000000000000000" pitchFamily="2" charset="0"/>
              </a:rPr>
              <a:t>)</a:t>
            </a:r>
            <a:endParaRPr lang="ru-RU" sz="2400">
              <a:solidFill>
                <a:srgbClr val="102D69"/>
              </a:solidFill>
              <a:latin typeface="HSE Sans" panose="02000000000000000000" pitchFamily="2" charset="0"/>
            </a:endParaRPr>
          </a:p>
        </p:txBody>
      </p:sp>
      <p:sp>
        <p:nvSpPr>
          <p:cNvPr id="18" name="Текст 35">
            <a:extLst>
              <a:ext uri="{FF2B5EF4-FFF2-40B4-BE49-F238E27FC236}">
                <a16:creationId xmlns:a16="http://schemas.microsoft.com/office/drawing/2014/main" id="{23B3E5FB-BBCE-4149-AD9A-8CAB06CC9FCF}"/>
              </a:ext>
            </a:extLst>
          </p:cNvPr>
          <p:cNvSpPr>
            <a:spLocks noGrp="1"/>
          </p:cNvSpPr>
          <p:nvPr>
            <p:ph type="body" sz="quarter" idx="12" hasCustomPrompt="1"/>
          </p:nvPr>
        </p:nvSpPr>
        <p:spPr>
          <a:xfrm>
            <a:off x="585898" y="2379663"/>
            <a:ext cx="4322531" cy="2399371"/>
          </a:xfrm>
        </p:spPr>
        <p:txBody>
          <a:bodyPr lIns="0" tIns="0" rIns="0">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300" b="0" i="0">
                <a:solidFill>
                  <a:srgbClr val="0E2D69"/>
                </a:solidFill>
                <a:latin typeface="HSE Sans" panose="02000000000000000000" pitchFamily="2" charset="0"/>
              </a:defRPr>
            </a:lvl1pPr>
            <a:lvl2pPr marL="4572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2pPr>
            <a:lvl3pPr marL="9144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3pPr>
            <a:lvl4pPr marL="13716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4pPr>
            <a:lvl5pPr marL="18288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5pPr>
          </a:lstStyle>
          <a:p>
            <a:r>
              <a:rPr lang="en-GB" sz="1300">
                <a:latin typeface="HSE Sans" panose="02000000000000000000" pitchFamily="2" charset="0"/>
              </a:rPr>
              <a:t>Lorem ipsum </a:t>
            </a:r>
            <a:r>
              <a:rPr lang="en-GB" sz="1300" err="1">
                <a:latin typeface="HSE Sans" panose="02000000000000000000" pitchFamily="2" charset="0"/>
              </a:rPr>
              <a:t>dolor</a:t>
            </a:r>
            <a:r>
              <a:rPr lang="en-GB" sz="1300">
                <a:latin typeface="HSE Sans" panose="02000000000000000000" pitchFamily="2" charset="0"/>
              </a:rPr>
              <a:t> sit </a:t>
            </a:r>
            <a:r>
              <a:rPr lang="en-GB" sz="1300" err="1">
                <a:latin typeface="HSE Sans" panose="02000000000000000000" pitchFamily="2" charset="0"/>
              </a:rPr>
              <a:t>amet</a:t>
            </a:r>
            <a:r>
              <a:rPr lang="en-GB" sz="1300">
                <a:latin typeface="HSE Sans" panose="02000000000000000000" pitchFamily="2" charset="0"/>
              </a:rPr>
              <a:t>, </a:t>
            </a:r>
            <a:r>
              <a:rPr lang="en-GB" sz="1300" err="1">
                <a:latin typeface="HSE Sans" panose="02000000000000000000" pitchFamily="2" charset="0"/>
              </a:rPr>
              <a:t>consectetur</a:t>
            </a:r>
            <a:r>
              <a:rPr lang="en-GB" sz="1300">
                <a:latin typeface="HSE Sans" panose="02000000000000000000" pitchFamily="2" charset="0"/>
              </a:rPr>
              <a:t> </a:t>
            </a:r>
            <a:r>
              <a:rPr lang="en-GB" sz="1300" err="1">
                <a:latin typeface="HSE Sans" panose="02000000000000000000" pitchFamily="2" charset="0"/>
              </a:rPr>
              <a:t>adipiscing</a:t>
            </a:r>
            <a:r>
              <a:rPr lang="en-GB" sz="1300">
                <a:latin typeface="HSE Sans" panose="02000000000000000000" pitchFamily="2" charset="0"/>
              </a:rPr>
              <a:t> </a:t>
            </a:r>
            <a:r>
              <a:rPr lang="en-GB" sz="1300" err="1">
                <a:latin typeface="HSE Sans" panose="02000000000000000000" pitchFamily="2" charset="0"/>
              </a:rPr>
              <a:t>elit</a:t>
            </a:r>
            <a:r>
              <a:rPr lang="en-GB" sz="1300">
                <a:latin typeface="HSE Sans" panose="02000000000000000000" pitchFamily="2" charset="0"/>
              </a:rPr>
              <a:t>, </a:t>
            </a:r>
            <a:r>
              <a:rPr lang="en-GB" sz="1300" err="1">
                <a:latin typeface="HSE Sans" panose="02000000000000000000" pitchFamily="2" charset="0"/>
              </a:rPr>
              <a:t>sed</a:t>
            </a:r>
            <a:r>
              <a:rPr lang="en-GB" sz="1300">
                <a:latin typeface="HSE Sans" panose="02000000000000000000" pitchFamily="2" charset="0"/>
              </a:rPr>
              <a:t> do </a:t>
            </a:r>
            <a:r>
              <a:rPr lang="en-GB" sz="1300" err="1">
                <a:latin typeface="HSE Sans" panose="02000000000000000000" pitchFamily="2" charset="0"/>
              </a:rPr>
              <a:t>eiusmod</a:t>
            </a:r>
            <a:r>
              <a:rPr lang="en-GB" sz="1300">
                <a:latin typeface="HSE Sans" panose="02000000000000000000" pitchFamily="2" charset="0"/>
              </a:rPr>
              <a:t> </a:t>
            </a:r>
            <a:r>
              <a:rPr lang="en-GB" sz="1300" err="1">
                <a:latin typeface="HSE Sans" panose="02000000000000000000" pitchFamily="2" charset="0"/>
              </a:rPr>
              <a:t>tempor</a:t>
            </a:r>
            <a:r>
              <a:rPr lang="en-GB" sz="1300">
                <a:latin typeface="HSE Sans" panose="02000000000000000000" pitchFamily="2" charset="0"/>
              </a:rPr>
              <a:t> </a:t>
            </a:r>
            <a:r>
              <a:rPr lang="en-GB" sz="1300" err="1">
                <a:latin typeface="HSE Sans" panose="02000000000000000000" pitchFamily="2" charset="0"/>
              </a:rPr>
              <a:t>incididunt</a:t>
            </a:r>
            <a:r>
              <a:rPr lang="en-GB" sz="1300">
                <a:latin typeface="HSE Sans" panose="02000000000000000000" pitchFamily="2" charset="0"/>
              </a:rPr>
              <a:t> </a:t>
            </a:r>
            <a:r>
              <a:rPr lang="en-GB" sz="1300" err="1">
                <a:latin typeface="HSE Sans" panose="02000000000000000000" pitchFamily="2" charset="0"/>
              </a:rPr>
              <a:t>ut</a:t>
            </a:r>
            <a:r>
              <a:rPr lang="en-GB" sz="1300">
                <a:latin typeface="HSE Sans" panose="02000000000000000000" pitchFamily="2" charset="0"/>
              </a:rPr>
              <a:t> </a:t>
            </a:r>
            <a:r>
              <a:rPr lang="en-GB" sz="1300" err="1">
                <a:latin typeface="HSE Sans" panose="02000000000000000000" pitchFamily="2" charset="0"/>
              </a:rPr>
              <a:t>labore</a:t>
            </a:r>
            <a:r>
              <a:rPr lang="en-GB" sz="1300">
                <a:latin typeface="HSE Sans" panose="02000000000000000000" pitchFamily="2" charset="0"/>
              </a:rPr>
              <a:t> et dolore magna </a:t>
            </a:r>
            <a:r>
              <a:rPr lang="en-GB" sz="1300" err="1">
                <a:latin typeface="HSE Sans" panose="02000000000000000000" pitchFamily="2" charset="0"/>
              </a:rPr>
              <a:t>aliqua</a:t>
            </a:r>
            <a:r>
              <a:rPr lang="en-GB" sz="1300">
                <a:latin typeface="HSE Sans" panose="02000000000000000000" pitchFamily="2" charset="0"/>
              </a:rPr>
              <a:t>. Ut </a:t>
            </a:r>
            <a:r>
              <a:rPr lang="en-GB" sz="1300" err="1">
                <a:latin typeface="HSE Sans" panose="02000000000000000000" pitchFamily="2" charset="0"/>
              </a:rPr>
              <a:t>enim</a:t>
            </a:r>
            <a:r>
              <a:rPr lang="en-GB" sz="1300">
                <a:latin typeface="HSE Sans" panose="02000000000000000000" pitchFamily="2" charset="0"/>
              </a:rPr>
              <a:t> ad minim </a:t>
            </a:r>
            <a:r>
              <a:rPr lang="en-GB" sz="1300" err="1">
                <a:latin typeface="HSE Sans" panose="02000000000000000000" pitchFamily="2" charset="0"/>
              </a:rPr>
              <a:t>veniam</a:t>
            </a:r>
            <a:r>
              <a:rPr lang="en-GB" sz="1300">
                <a:latin typeface="HSE Sans" panose="02000000000000000000" pitchFamily="2" charset="0"/>
              </a:rPr>
              <a:t>, </a:t>
            </a:r>
            <a:r>
              <a:rPr lang="en-GB" sz="1300" err="1">
                <a:latin typeface="HSE Sans" panose="02000000000000000000" pitchFamily="2" charset="0"/>
              </a:rPr>
              <a:t>quis</a:t>
            </a:r>
            <a:r>
              <a:rPr lang="en-GB" sz="1300">
                <a:latin typeface="HSE Sans" panose="02000000000000000000" pitchFamily="2" charset="0"/>
              </a:rPr>
              <a:t> </a:t>
            </a:r>
            <a:r>
              <a:rPr lang="en-GB" sz="1300" err="1">
                <a:latin typeface="HSE Sans" panose="02000000000000000000" pitchFamily="2" charset="0"/>
              </a:rPr>
              <a:t>nostrud</a:t>
            </a:r>
            <a:r>
              <a:rPr lang="en-GB" sz="1300">
                <a:latin typeface="HSE Sans" panose="02000000000000000000" pitchFamily="2" charset="0"/>
              </a:rPr>
              <a:t> exercitation </a:t>
            </a:r>
            <a:r>
              <a:rPr lang="en-GB" sz="1300" err="1">
                <a:latin typeface="HSE Sans" panose="02000000000000000000" pitchFamily="2" charset="0"/>
              </a:rPr>
              <a:t>ullamco</a:t>
            </a:r>
            <a:r>
              <a:rPr lang="en-GB" sz="1300">
                <a:latin typeface="HSE Sans" panose="02000000000000000000" pitchFamily="2" charset="0"/>
              </a:rPr>
              <a:t> </a:t>
            </a:r>
            <a:r>
              <a:rPr lang="en-GB" sz="1300" err="1">
                <a:latin typeface="HSE Sans" panose="02000000000000000000" pitchFamily="2" charset="0"/>
              </a:rPr>
              <a:t>laboris</a:t>
            </a:r>
            <a:r>
              <a:rPr lang="en-GB" sz="1300">
                <a:latin typeface="HSE Sans" panose="02000000000000000000" pitchFamily="2" charset="0"/>
              </a:rPr>
              <a:t> nisi </a:t>
            </a:r>
            <a:r>
              <a:rPr lang="en-GB" sz="1300" err="1">
                <a:latin typeface="HSE Sans" panose="02000000000000000000" pitchFamily="2" charset="0"/>
              </a:rPr>
              <a:t>ut</a:t>
            </a:r>
            <a:r>
              <a:rPr lang="en-GB" sz="1300">
                <a:latin typeface="HSE Sans" panose="02000000000000000000" pitchFamily="2" charset="0"/>
              </a:rPr>
              <a:t> </a:t>
            </a:r>
            <a:r>
              <a:rPr lang="en-GB" sz="1300" err="1">
                <a:latin typeface="HSE Sans" panose="02000000000000000000" pitchFamily="2" charset="0"/>
              </a:rPr>
              <a:t>aliquip</a:t>
            </a:r>
            <a:r>
              <a:rPr lang="en-GB" sz="1300">
                <a:latin typeface="HSE Sans" panose="02000000000000000000" pitchFamily="2" charset="0"/>
              </a:rPr>
              <a:t> ex </a:t>
            </a:r>
            <a:r>
              <a:rPr lang="en-GB" sz="1300" err="1">
                <a:latin typeface="HSE Sans" panose="02000000000000000000" pitchFamily="2" charset="0"/>
              </a:rPr>
              <a:t>ea</a:t>
            </a:r>
            <a:r>
              <a:rPr lang="en-GB" sz="1300">
                <a:latin typeface="HSE Sans" panose="02000000000000000000" pitchFamily="2" charset="0"/>
              </a:rPr>
              <a:t> </a:t>
            </a:r>
            <a:r>
              <a:rPr lang="en-GB" sz="1300" err="1">
                <a:latin typeface="HSE Sans" panose="02000000000000000000" pitchFamily="2" charset="0"/>
              </a:rPr>
              <a:t>commodo</a:t>
            </a:r>
            <a:r>
              <a:rPr lang="en-GB" sz="1300">
                <a:latin typeface="HSE Sans" panose="02000000000000000000" pitchFamily="2" charset="0"/>
              </a:rPr>
              <a:t> </a:t>
            </a:r>
            <a:r>
              <a:rPr lang="en-GB" sz="1300" err="1">
                <a:latin typeface="HSE Sans" panose="02000000000000000000" pitchFamily="2" charset="0"/>
              </a:rPr>
              <a:t>consequat</a:t>
            </a:r>
            <a:r>
              <a:rPr lang="en-GB" sz="1300">
                <a:latin typeface="HSE Sans" panose="02000000000000000000" pitchFamily="2" charset="0"/>
              </a:rPr>
              <a:t>. Duis </a:t>
            </a:r>
            <a:r>
              <a:rPr lang="en-GB" sz="1300" err="1">
                <a:latin typeface="HSE Sans" panose="02000000000000000000" pitchFamily="2" charset="0"/>
              </a:rPr>
              <a:t>aute</a:t>
            </a:r>
            <a:r>
              <a:rPr lang="en-GB" sz="1300">
                <a:latin typeface="HSE Sans" panose="02000000000000000000" pitchFamily="2" charset="0"/>
              </a:rPr>
              <a:t> </a:t>
            </a:r>
            <a:r>
              <a:rPr lang="en-GB" sz="1300" err="1">
                <a:latin typeface="HSE Sans" panose="02000000000000000000" pitchFamily="2" charset="0"/>
              </a:rPr>
              <a:t>irure</a:t>
            </a:r>
            <a:r>
              <a:rPr lang="en-GB" sz="1300">
                <a:latin typeface="HSE Sans" panose="02000000000000000000" pitchFamily="2" charset="0"/>
              </a:rPr>
              <a:t> </a:t>
            </a:r>
            <a:r>
              <a:rPr lang="en-GB" sz="1300" err="1">
                <a:latin typeface="HSE Sans" panose="02000000000000000000" pitchFamily="2" charset="0"/>
              </a:rPr>
              <a:t>dolor</a:t>
            </a:r>
            <a:r>
              <a:rPr lang="en-GB" sz="1300">
                <a:latin typeface="HSE Sans" panose="02000000000000000000" pitchFamily="2" charset="0"/>
              </a:rPr>
              <a:t> in </a:t>
            </a:r>
            <a:r>
              <a:rPr lang="en-GB" sz="1300" err="1">
                <a:latin typeface="HSE Sans" panose="02000000000000000000" pitchFamily="2" charset="0"/>
              </a:rPr>
              <a:t>reprehenderit</a:t>
            </a:r>
            <a:r>
              <a:rPr lang="en-GB" sz="1300">
                <a:latin typeface="HSE Sans" panose="02000000000000000000" pitchFamily="2" charset="0"/>
              </a:rPr>
              <a:t> in </a:t>
            </a:r>
            <a:r>
              <a:rPr lang="en-GB" sz="1300" err="1">
                <a:latin typeface="HSE Sans" panose="02000000000000000000" pitchFamily="2" charset="0"/>
              </a:rPr>
              <a:t>voluptate</a:t>
            </a:r>
            <a:r>
              <a:rPr lang="en-GB" sz="1300">
                <a:latin typeface="HSE Sans" panose="02000000000000000000" pitchFamily="2" charset="0"/>
              </a:rPr>
              <a:t> </a:t>
            </a:r>
            <a:r>
              <a:rPr lang="en-GB" sz="1300" err="1">
                <a:latin typeface="HSE Sans" panose="02000000000000000000" pitchFamily="2" charset="0"/>
              </a:rPr>
              <a:t>velit</a:t>
            </a:r>
            <a:r>
              <a:rPr lang="en-GB" sz="1300">
                <a:latin typeface="HSE Sans" panose="02000000000000000000" pitchFamily="2" charset="0"/>
              </a:rPr>
              <a:t> </a:t>
            </a:r>
            <a:r>
              <a:rPr lang="en-GB" sz="1300" err="1">
                <a:latin typeface="HSE Sans" panose="02000000000000000000" pitchFamily="2" charset="0"/>
              </a:rPr>
              <a:t>esse</a:t>
            </a:r>
            <a:r>
              <a:rPr lang="en-GB" sz="1300">
                <a:latin typeface="HSE Sans" panose="02000000000000000000" pitchFamily="2" charset="0"/>
              </a:rPr>
              <a:t> </a:t>
            </a:r>
            <a:r>
              <a:rPr lang="en-GB" sz="1300" err="1">
                <a:latin typeface="HSE Sans" panose="02000000000000000000" pitchFamily="2" charset="0"/>
              </a:rPr>
              <a:t>cillum</a:t>
            </a:r>
            <a:r>
              <a:rPr lang="en-GB" sz="1300">
                <a:latin typeface="HSE Sans" panose="02000000000000000000" pitchFamily="2" charset="0"/>
              </a:rPr>
              <a:t> dolore </a:t>
            </a:r>
            <a:r>
              <a:rPr lang="en-GB" sz="1300" err="1">
                <a:latin typeface="HSE Sans" panose="02000000000000000000" pitchFamily="2" charset="0"/>
              </a:rPr>
              <a:t>eu</a:t>
            </a:r>
            <a:r>
              <a:rPr lang="en-GB" sz="1300">
                <a:latin typeface="HSE Sans" panose="02000000000000000000" pitchFamily="2" charset="0"/>
              </a:rPr>
              <a:t> </a:t>
            </a:r>
            <a:r>
              <a:rPr lang="en-GB" sz="1300" err="1">
                <a:latin typeface="HSE Sans" panose="02000000000000000000" pitchFamily="2" charset="0"/>
              </a:rPr>
              <a:t>fugiat</a:t>
            </a:r>
            <a:r>
              <a:rPr lang="en-GB" sz="1300">
                <a:latin typeface="HSE Sans" panose="02000000000000000000" pitchFamily="2" charset="0"/>
              </a:rPr>
              <a:t> </a:t>
            </a:r>
            <a:r>
              <a:rPr lang="en-GB" sz="1300" err="1">
                <a:latin typeface="HSE Sans" panose="02000000000000000000" pitchFamily="2" charset="0"/>
              </a:rPr>
              <a:t>nulla</a:t>
            </a:r>
            <a:r>
              <a:rPr lang="en-GB" sz="1300">
                <a:latin typeface="HSE Sans" panose="02000000000000000000" pitchFamily="2" charset="0"/>
              </a:rPr>
              <a:t> </a:t>
            </a:r>
            <a:r>
              <a:rPr lang="en-GB" sz="1300" err="1">
                <a:latin typeface="HSE Sans" panose="02000000000000000000" pitchFamily="2" charset="0"/>
              </a:rPr>
              <a:t>pariatur</a:t>
            </a:r>
            <a:r>
              <a:rPr lang="en-GB" sz="1300">
                <a:latin typeface="HSE Sans" panose="02000000000000000000" pitchFamily="2" charset="0"/>
              </a:rPr>
              <a:t>. </a:t>
            </a:r>
            <a:r>
              <a:rPr lang="en-GB" sz="1300" err="1">
                <a:latin typeface="HSE Sans" panose="02000000000000000000" pitchFamily="2" charset="0"/>
              </a:rPr>
              <a:t>Excepteur</a:t>
            </a:r>
            <a:r>
              <a:rPr lang="en-GB" sz="1300">
                <a:latin typeface="HSE Sans" panose="02000000000000000000" pitchFamily="2" charset="0"/>
              </a:rPr>
              <a:t> </a:t>
            </a:r>
            <a:r>
              <a:rPr lang="en-GB" sz="1300" err="1">
                <a:latin typeface="HSE Sans" panose="02000000000000000000" pitchFamily="2" charset="0"/>
              </a:rPr>
              <a:t>sint</a:t>
            </a:r>
            <a:r>
              <a:rPr lang="en-GB" sz="1300">
                <a:latin typeface="HSE Sans" panose="02000000000000000000" pitchFamily="2" charset="0"/>
              </a:rPr>
              <a:t> </a:t>
            </a:r>
            <a:r>
              <a:rPr lang="en-GB" sz="1300" err="1">
                <a:latin typeface="HSE Sans" panose="02000000000000000000" pitchFamily="2" charset="0"/>
              </a:rPr>
              <a:t>occaecat</a:t>
            </a:r>
            <a:r>
              <a:rPr lang="en-GB" sz="1300">
                <a:latin typeface="HSE Sans" panose="02000000000000000000" pitchFamily="2" charset="0"/>
              </a:rPr>
              <a:t> </a:t>
            </a:r>
            <a:r>
              <a:rPr lang="en-GB" sz="1300" err="1">
                <a:latin typeface="HSE Sans" panose="02000000000000000000" pitchFamily="2" charset="0"/>
              </a:rPr>
              <a:t>cupidatat</a:t>
            </a:r>
            <a:r>
              <a:rPr lang="en-GB" sz="1300">
                <a:latin typeface="HSE Sans" panose="02000000000000000000" pitchFamily="2" charset="0"/>
              </a:rPr>
              <a:t> non </a:t>
            </a:r>
            <a:r>
              <a:rPr lang="en-GB" sz="1300" err="1">
                <a:latin typeface="HSE Sans" panose="02000000000000000000" pitchFamily="2" charset="0"/>
              </a:rPr>
              <a:t>proident</a:t>
            </a:r>
            <a:r>
              <a:rPr lang="en-GB" sz="1300">
                <a:latin typeface="HSE Sans" panose="02000000000000000000" pitchFamily="2" charset="0"/>
              </a:rPr>
              <a:t>, sunt in culpa qui </a:t>
            </a:r>
            <a:r>
              <a:rPr lang="en-GB" sz="1300" err="1">
                <a:latin typeface="HSE Sans" panose="02000000000000000000" pitchFamily="2" charset="0"/>
              </a:rPr>
              <a:t>officia</a:t>
            </a:r>
            <a:r>
              <a:rPr lang="en-GB" sz="1300">
                <a:latin typeface="HSE Sans" panose="02000000000000000000" pitchFamily="2" charset="0"/>
              </a:rPr>
              <a:t> </a:t>
            </a:r>
            <a:r>
              <a:rPr lang="en-GB" sz="1300" err="1">
                <a:latin typeface="HSE Sans" panose="02000000000000000000" pitchFamily="2" charset="0"/>
              </a:rPr>
              <a:t>deserunt</a:t>
            </a:r>
            <a:r>
              <a:rPr lang="en-GB" sz="1300">
                <a:latin typeface="HSE Sans" panose="02000000000000000000" pitchFamily="2" charset="0"/>
              </a:rPr>
              <a:t> </a:t>
            </a:r>
            <a:r>
              <a:rPr lang="en-GB" sz="1300" err="1">
                <a:latin typeface="HSE Sans" panose="02000000000000000000" pitchFamily="2" charset="0"/>
              </a:rPr>
              <a:t>mollit</a:t>
            </a:r>
            <a:r>
              <a:rPr lang="en-GB" sz="1300">
                <a:latin typeface="HSE Sans" panose="02000000000000000000" pitchFamily="2" charset="0"/>
              </a:rPr>
              <a:t> </a:t>
            </a:r>
            <a:r>
              <a:rPr lang="en-GB" sz="1300" err="1">
                <a:latin typeface="HSE Sans" panose="02000000000000000000" pitchFamily="2" charset="0"/>
              </a:rPr>
              <a:t>anim</a:t>
            </a:r>
            <a:r>
              <a:rPr lang="en-GB" sz="1300">
                <a:latin typeface="HSE Sans" panose="02000000000000000000" pitchFamily="2" charset="0"/>
              </a:rPr>
              <a:t> id </a:t>
            </a:r>
            <a:r>
              <a:rPr lang="en-GB" sz="1300" err="1">
                <a:latin typeface="HSE Sans" panose="02000000000000000000" pitchFamily="2" charset="0"/>
              </a:rPr>
              <a:t>est</a:t>
            </a:r>
            <a:r>
              <a:rPr lang="en-GB" sz="1300">
                <a:latin typeface="HSE Sans" panose="02000000000000000000" pitchFamily="2" charset="0"/>
              </a:rPr>
              <a:t> </a:t>
            </a:r>
            <a:r>
              <a:rPr lang="en-GB" sz="1300" err="1">
                <a:latin typeface="HSE Sans" panose="02000000000000000000" pitchFamily="2" charset="0"/>
              </a:rPr>
              <a:t>laborum</a:t>
            </a:r>
            <a:r>
              <a:rPr lang="en-GB" sz="1300">
                <a:latin typeface="HSE Sans" panose="02000000000000000000" pitchFamily="2" charset="0"/>
              </a:rPr>
              <a:t>.</a:t>
            </a:r>
            <a:endParaRPr lang="ru-RU" sz="1300">
              <a:latin typeface="HSE Sans" panose="02000000000000000000" pitchFamily="2" charset="0"/>
            </a:endParaRPr>
          </a:p>
        </p:txBody>
      </p:sp>
      <p:sp>
        <p:nvSpPr>
          <p:cNvPr id="19" name="Текст 35">
            <a:extLst>
              <a:ext uri="{FF2B5EF4-FFF2-40B4-BE49-F238E27FC236}">
                <a16:creationId xmlns:a16="http://schemas.microsoft.com/office/drawing/2014/main" id="{658542D3-7E45-6E46-8039-27C4C43DD617}"/>
              </a:ext>
            </a:extLst>
          </p:cNvPr>
          <p:cNvSpPr>
            <a:spLocks noGrp="1"/>
          </p:cNvSpPr>
          <p:nvPr>
            <p:ph type="body" sz="quarter" idx="16" hasCustomPrompt="1"/>
          </p:nvPr>
        </p:nvSpPr>
        <p:spPr>
          <a:xfrm>
            <a:off x="585897" y="5183249"/>
            <a:ext cx="3934345" cy="553998"/>
          </a:xfrm>
        </p:spPr>
        <p:txBody>
          <a:bodyPr lIns="0" tIns="0" rIns="0">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000" b="0" i="0">
                <a:solidFill>
                  <a:srgbClr val="0E2D69"/>
                </a:solidFill>
                <a:latin typeface="HSE Sans" panose="02000000000000000000" pitchFamily="2" charset="0"/>
              </a:defRPr>
            </a:lvl1pPr>
            <a:lvl2pPr marL="4572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2pPr>
            <a:lvl3pPr marL="9144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3pPr>
            <a:lvl4pPr marL="13716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4pPr>
            <a:lvl5pPr marL="18288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5pPr>
          </a:lstStyle>
          <a:p>
            <a:r>
              <a:rPr lang="ru-RU" sz="1000">
                <a:latin typeface="HSE Sans" panose="02000000000000000000" pitchFamily="2" charset="0"/>
              </a:rPr>
              <a:t>Примечания, или любая другая пояснительная или дополнительная информация набираются шрифтом размером 10 </a:t>
            </a:r>
            <a:r>
              <a:rPr lang="en-GB" sz="1000" err="1">
                <a:latin typeface="HSE Sans" panose="02000000000000000000" pitchFamily="2" charset="0"/>
              </a:rPr>
              <a:t>pt</a:t>
            </a:r>
            <a:endParaRPr lang="ru-RU" sz="1000">
              <a:latin typeface="HSE Sans" panose="02000000000000000000" pitchFamily="2" charset="0"/>
            </a:endParaRPr>
          </a:p>
        </p:txBody>
      </p:sp>
      <p:sp>
        <p:nvSpPr>
          <p:cNvPr id="21" name="Диаграмма 7">
            <a:extLst>
              <a:ext uri="{FF2B5EF4-FFF2-40B4-BE49-F238E27FC236}">
                <a16:creationId xmlns:a16="http://schemas.microsoft.com/office/drawing/2014/main" id="{57965DCA-4776-7546-97FD-A69317A34CF2}"/>
              </a:ext>
            </a:extLst>
          </p:cNvPr>
          <p:cNvSpPr>
            <a:spLocks noGrp="1"/>
          </p:cNvSpPr>
          <p:nvPr>
            <p:ph type="chart" sz="quarter" idx="10"/>
          </p:nvPr>
        </p:nvSpPr>
        <p:spPr>
          <a:xfrm>
            <a:off x="5272097" y="1447790"/>
            <a:ext cx="6371768" cy="4289457"/>
          </a:xfrm>
        </p:spPr>
        <p:txBody>
          <a:bodyPr/>
          <a:lstStyle/>
          <a:p>
            <a:endParaRPr lang="ru-RU"/>
          </a:p>
        </p:txBody>
      </p:sp>
    </p:spTree>
    <p:extLst>
      <p:ext uri="{BB962C8B-B14F-4D97-AF65-F5344CB8AC3E}">
        <p14:creationId xmlns:p14="http://schemas.microsoft.com/office/powerpoint/2010/main" val="25071134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График_2">
    <p:spTree>
      <p:nvGrpSpPr>
        <p:cNvPr id="1" name=""/>
        <p:cNvGrpSpPr/>
        <p:nvPr/>
      </p:nvGrpSpPr>
      <p:grpSpPr>
        <a:xfrm>
          <a:off x="0" y="0"/>
          <a:ext cx="0" cy="0"/>
          <a:chOff x="0" y="0"/>
          <a:chExt cx="0" cy="0"/>
        </a:xfrm>
      </p:grpSpPr>
      <p:pic>
        <p:nvPicPr>
          <p:cNvPr id="8" name="Picture 4" descr="Icon&#10;&#10;Description automatically generated">
            <a:extLst>
              <a:ext uri="{FF2B5EF4-FFF2-40B4-BE49-F238E27FC236}">
                <a16:creationId xmlns:a16="http://schemas.microsoft.com/office/drawing/2014/main" id="{11D7C3EB-CCEB-E142-9753-8B2D75A0A80D}"/>
              </a:ext>
            </a:extLst>
          </p:cNvPr>
          <p:cNvPicPr>
            <a:picLocks noChangeAspect="1"/>
          </p:cNvPicPr>
          <p:nvPr userDrawn="1"/>
        </p:nvPicPr>
        <p:blipFill>
          <a:blip r:embed="rId2"/>
          <a:stretch>
            <a:fillRect/>
          </a:stretch>
        </p:blipFill>
        <p:spPr>
          <a:xfrm>
            <a:off x="517199" y="464363"/>
            <a:ext cx="448276" cy="448276"/>
          </a:xfrm>
          <a:prstGeom prst="rect">
            <a:avLst/>
          </a:prstGeom>
        </p:spPr>
      </p:pic>
      <p:cxnSp>
        <p:nvCxnSpPr>
          <p:cNvPr id="9" name="Straight Connector 19">
            <a:extLst>
              <a:ext uri="{FF2B5EF4-FFF2-40B4-BE49-F238E27FC236}">
                <a16:creationId xmlns:a16="http://schemas.microsoft.com/office/drawing/2014/main" id="{527C9F89-51CC-D243-9351-73AB081DB944}"/>
              </a:ext>
            </a:extLst>
          </p:cNvPr>
          <p:cNvCxnSpPr>
            <a:cxnSpLocks/>
          </p:cNvCxnSpPr>
          <p:nvPr userDrawn="1"/>
        </p:nvCxnSpPr>
        <p:spPr>
          <a:xfrm>
            <a:off x="3298686"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cxnSp>
        <p:nvCxnSpPr>
          <p:cNvPr id="10" name="Straight Connector 21">
            <a:extLst>
              <a:ext uri="{FF2B5EF4-FFF2-40B4-BE49-F238E27FC236}">
                <a16:creationId xmlns:a16="http://schemas.microsoft.com/office/drawing/2014/main" id="{F09EE119-6C80-E846-95F9-BB3907664128}"/>
              </a:ext>
            </a:extLst>
          </p:cNvPr>
          <p:cNvCxnSpPr>
            <a:cxnSpLocks/>
          </p:cNvCxnSpPr>
          <p:nvPr userDrawn="1"/>
        </p:nvCxnSpPr>
        <p:spPr>
          <a:xfrm>
            <a:off x="6099416"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cxnSp>
        <p:nvCxnSpPr>
          <p:cNvPr id="11" name="Straight Connector 25">
            <a:extLst>
              <a:ext uri="{FF2B5EF4-FFF2-40B4-BE49-F238E27FC236}">
                <a16:creationId xmlns:a16="http://schemas.microsoft.com/office/drawing/2014/main" id="{6C0A681B-44BF-6A46-98D8-483EF13B9114}"/>
              </a:ext>
            </a:extLst>
          </p:cNvPr>
          <p:cNvCxnSpPr>
            <a:cxnSpLocks/>
          </p:cNvCxnSpPr>
          <p:nvPr userDrawn="1"/>
        </p:nvCxnSpPr>
        <p:spPr>
          <a:xfrm>
            <a:off x="10277081"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C65A5D7C-EB12-9D4D-A99A-4B26C81B7387}"/>
              </a:ext>
            </a:extLst>
          </p:cNvPr>
          <p:cNvSpPr txBox="1"/>
          <p:nvPr userDrawn="1"/>
        </p:nvSpPr>
        <p:spPr>
          <a:xfrm>
            <a:off x="10410201" y="532278"/>
            <a:ext cx="671977" cy="307777"/>
          </a:xfrm>
          <a:prstGeom prst="rect">
            <a:avLst/>
          </a:prstGeom>
          <a:noFill/>
        </p:spPr>
        <p:txBody>
          <a:bodyPr wrap="square" lIns="0" tIns="0" rIns="0" bIns="0" rtlCol="0">
            <a:spAutoFit/>
          </a:bodyPr>
          <a:lstStyle/>
          <a:p>
            <a:fld id="{32AF94B5-93D7-5247-B727-C7089232F508}" type="slidenum">
              <a:rPr lang="ru-RU" sz="2000" smtClean="0">
                <a:solidFill>
                  <a:srgbClr val="102D69"/>
                </a:solidFill>
                <a:latin typeface="HSE Sans" panose="02000000000000000000" pitchFamily="2" charset="0"/>
              </a:rPr>
              <a:t>‹#›</a:t>
            </a:fld>
            <a:endParaRPr lang="ru-RU" sz="2000">
              <a:solidFill>
                <a:srgbClr val="102D69"/>
              </a:solidFill>
              <a:latin typeface="HSE Sans" panose="02000000000000000000" pitchFamily="2" charset="0"/>
            </a:endParaRPr>
          </a:p>
        </p:txBody>
      </p:sp>
      <p:cxnSp>
        <p:nvCxnSpPr>
          <p:cNvPr id="13" name="Straight Connector 59">
            <a:extLst>
              <a:ext uri="{FF2B5EF4-FFF2-40B4-BE49-F238E27FC236}">
                <a16:creationId xmlns:a16="http://schemas.microsoft.com/office/drawing/2014/main" id="{D4C3D74D-BE91-9547-ADCA-ACCE93C18789}"/>
              </a:ext>
            </a:extLst>
          </p:cNvPr>
          <p:cNvCxnSpPr>
            <a:cxnSpLocks/>
          </p:cNvCxnSpPr>
          <p:nvPr userDrawn="1"/>
        </p:nvCxnSpPr>
        <p:spPr>
          <a:xfrm>
            <a:off x="11643868"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sp>
        <p:nvSpPr>
          <p:cNvPr id="14" name="Текст 37">
            <a:extLst>
              <a:ext uri="{FF2B5EF4-FFF2-40B4-BE49-F238E27FC236}">
                <a16:creationId xmlns:a16="http://schemas.microsoft.com/office/drawing/2014/main" id="{3E0AB43B-5E98-6042-A282-C61E0C5A37B9}"/>
              </a:ext>
            </a:extLst>
          </p:cNvPr>
          <p:cNvSpPr>
            <a:spLocks noGrp="1"/>
          </p:cNvSpPr>
          <p:nvPr>
            <p:ph type="body" sz="quarter" idx="13" hasCustomPrompt="1"/>
          </p:nvPr>
        </p:nvSpPr>
        <p:spPr>
          <a:xfrm>
            <a:off x="1143689" y="540904"/>
            <a:ext cx="1901825" cy="415925"/>
          </a:xfrm>
        </p:spPr>
        <p:txBody>
          <a:bodyPr lIns="0" tIns="0" rIns="0" bIns="0">
            <a:no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000" b="0" i="0">
                <a:latin typeface="HSE Sans" panose="02000000000000000000" pitchFamily="2" charset="0"/>
              </a:defRPr>
            </a:lvl1pPr>
            <a:lvl2pPr marL="457200" indent="0">
              <a:lnSpc>
                <a:spcPct val="100000"/>
              </a:lnSpc>
              <a:buNone/>
              <a:defRPr sz="1000" b="0" i="0">
                <a:latin typeface="HSE Sans" panose="02000000000000000000" pitchFamily="2" charset="0"/>
              </a:defRPr>
            </a:lvl2pPr>
            <a:lvl3pPr marL="914400" indent="0">
              <a:lnSpc>
                <a:spcPct val="100000"/>
              </a:lnSpc>
              <a:buNone/>
              <a:defRPr sz="1000" b="0" i="0">
                <a:latin typeface="HSE Sans" panose="02000000000000000000" pitchFamily="2" charset="0"/>
              </a:defRPr>
            </a:lvl3pPr>
            <a:lvl4pPr marL="1371600" indent="0">
              <a:lnSpc>
                <a:spcPct val="100000"/>
              </a:lnSpc>
              <a:buNone/>
              <a:defRPr sz="1000" b="0" i="0">
                <a:latin typeface="HSE Sans" panose="02000000000000000000" pitchFamily="2" charset="0"/>
              </a:defRPr>
            </a:lvl4pPr>
            <a:lvl5pPr marL="1828800" indent="0">
              <a:lnSpc>
                <a:spcPct val="100000"/>
              </a:lnSpc>
              <a:buNone/>
              <a:defRPr sz="1000" b="0" i="0">
                <a:latin typeface="HSE Sans" panose="02000000000000000000" pitchFamily="2" charset="0"/>
              </a:defRPr>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ru-RU" sz="1000">
                <a:latin typeface="HSE Sans" panose="02000000000000000000" pitchFamily="2" charset="0"/>
              </a:rPr>
              <a:t>Название подразделения</a:t>
            </a:r>
            <a:br>
              <a:rPr lang="ru-RU" sz="1000">
                <a:latin typeface="HSE Sans" panose="02000000000000000000" pitchFamily="2" charset="0"/>
              </a:rPr>
            </a:br>
            <a:r>
              <a:rPr lang="ru-RU" sz="1000">
                <a:latin typeface="HSE Sans" panose="02000000000000000000" pitchFamily="2" charset="0"/>
              </a:rPr>
              <a:t>в две или три строки</a:t>
            </a:r>
            <a:r>
              <a:rPr lang="en-GB" sz="1000">
                <a:latin typeface="HSE Sans" panose="02000000000000000000" pitchFamily="2" charset="0"/>
              </a:rPr>
              <a:t> (10pt)</a:t>
            </a:r>
            <a:endParaRPr lang="ru-RU" sz="1000">
              <a:latin typeface="HSE Sans" panose="02000000000000000000" pitchFamily="2" charset="0"/>
            </a:endParaRPr>
          </a:p>
        </p:txBody>
      </p:sp>
      <p:sp>
        <p:nvSpPr>
          <p:cNvPr id="15" name="Текст 39">
            <a:extLst>
              <a:ext uri="{FF2B5EF4-FFF2-40B4-BE49-F238E27FC236}">
                <a16:creationId xmlns:a16="http://schemas.microsoft.com/office/drawing/2014/main" id="{7388A8DF-D130-5445-A3F8-F96E1202BA19}"/>
              </a:ext>
            </a:extLst>
          </p:cNvPr>
          <p:cNvSpPr>
            <a:spLocks noGrp="1"/>
          </p:cNvSpPr>
          <p:nvPr>
            <p:ph type="body" sz="quarter" idx="14" hasCustomPrompt="1"/>
          </p:nvPr>
        </p:nvSpPr>
        <p:spPr>
          <a:xfrm>
            <a:off x="3459163" y="548720"/>
            <a:ext cx="2070100" cy="408109"/>
          </a:xfrm>
        </p:spPr>
        <p:txBody>
          <a:bodyPr lIns="0" tIns="0" rIns="0" bIns="0">
            <a:noAutofit/>
          </a:bodyPr>
          <a:lstStyle>
            <a:lvl1pPr marL="0" indent="0">
              <a:lnSpc>
                <a:spcPct val="100000"/>
              </a:lnSpc>
              <a:spcBef>
                <a:spcPts val="0"/>
              </a:spcBef>
              <a:buNone/>
              <a:defRPr sz="1000" b="0" i="0">
                <a:solidFill>
                  <a:srgbClr val="0E2D69"/>
                </a:solidFill>
                <a:latin typeface="HSE Sans" panose="02000000000000000000" pitchFamily="2" charset="0"/>
              </a:defRPr>
            </a:lvl1pPr>
            <a:lvl2pPr marL="457200" indent="0">
              <a:buNone/>
              <a:defRPr sz="1000" b="0" i="0">
                <a:solidFill>
                  <a:srgbClr val="0E2D69"/>
                </a:solidFill>
                <a:latin typeface="HSE Sans" panose="02000000000000000000" pitchFamily="2" charset="0"/>
              </a:defRPr>
            </a:lvl2pPr>
            <a:lvl3pPr marL="914400" indent="0">
              <a:buNone/>
              <a:defRPr sz="1000" b="0" i="0">
                <a:solidFill>
                  <a:srgbClr val="0E2D69"/>
                </a:solidFill>
                <a:latin typeface="HSE Sans" panose="02000000000000000000" pitchFamily="2" charset="0"/>
              </a:defRPr>
            </a:lvl3pPr>
            <a:lvl4pPr marL="1371600" indent="0">
              <a:buNone/>
              <a:defRPr sz="1000" b="0" i="0">
                <a:solidFill>
                  <a:srgbClr val="0E2D69"/>
                </a:solidFill>
                <a:latin typeface="HSE Sans" panose="02000000000000000000" pitchFamily="2" charset="0"/>
              </a:defRPr>
            </a:lvl4pPr>
            <a:lvl5pPr marL="1828800" indent="0">
              <a:buNone/>
              <a:defRPr sz="1000" b="0" i="0">
                <a:solidFill>
                  <a:srgbClr val="0E2D69"/>
                </a:solidFill>
                <a:latin typeface="HSE Sans" panose="02000000000000000000" pitchFamily="2" charset="0"/>
              </a:defRPr>
            </a:lvl5pPr>
          </a:lstStyle>
          <a:p>
            <a:r>
              <a:rPr lang="ru-RU" sz="1000">
                <a:latin typeface="HSE Sans" panose="02000000000000000000" pitchFamily="2" charset="0"/>
              </a:rPr>
              <a:t>Название презентации может быть набрано в две или три строки</a:t>
            </a:r>
            <a:r>
              <a:rPr lang="en-GB" sz="1000">
                <a:latin typeface="HSE Sans" panose="02000000000000000000" pitchFamily="2" charset="0"/>
              </a:rPr>
              <a:t> (10pt)</a:t>
            </a:r>
            <a:endParaRPr lang="ru-RU" sz="1000">
              <a:latin typeface="HSE Sans" panose="02000000000000000000" pitchFamily="2" charset="0"/>
            </a:endParaRPr>
          </a:p>
        </p:txBody>
      </p:sp>
      <p:sp>
        <p:nvSpPr>
          <p:cNvPr id="17" name="Текст 39">
            <a:extLst>
              <a:ext uri="{FF2B5EF4-FFF2-40B4-BE49-F238E27FC236}">
                <a16:creationId xmlns:a16="http://schemas.microsoft.com/office/drawing/2014/main" id="{02CBC466-1703-7541-94E4-AC76F4E6D938}"/>
              </a:ext>
            </a:extLst>
          </p:cNvPr>
          <p:cNvSpPr>
            <a:spLocks noGrp="1"/>
          </p:cNvSpPr>
          <p:nvPr>
            <p:ph type="body" sz="quarter" idx="15" hasCustomPrompt="1"/>
          </p:nvPr>
        </p:nvSpPr>
        <p:spPr>
          <a:xfrm>
            <a:off x="6259892" y="548720"/>
            <a:ext cx="2070100" cy="408109"/>
          </a:xfrm>
        </p:spPr>
        <p:txBody>
          <a:bodyPr lIns="0" tIns="0" rIns="0" bIns="0">
            <a:noAutofit/>
          </a:bodyPr>
          <a:lstStyle>
            <a:lvl1pPr marL="0" indent="0">
              <a:lnSpc>
                <a:spcPct val="100000"/>
              </a:lnSpc>
              <a:spcBef>
                <a:spcPts val="0"/>
              </a:spcBef>
              <a:buNone/>
              <a:defRPr sz="1000" b="0" i="0">
                <a:solidFill>
                  <a:srgbClr val="0E2D69"/>
                </a:solidFill>
                <a:latin typeface="HSE Sans" panose="02000000000000000000" pitchFamily="2" charset="0"/>
              </a:defRPr>
            </a:lvl1pPr>
            <a:lvl2pPr marL="457200" indent="0">
              <a:buNone/>
              <a:defRPr sz="1000" b="0" i="0">
                <a:solidFill>
                  <a:srgbClr val="0E2D69"/>
                </a:solidFill>
                <a:latin typeface="HSE Sans" panose="02000000000000000000" pitchFamily="2" charset="0"/>
              </a:defRPr>
            </a:lvl2pPr>
            <a:lvl3pPr marL="914400" indent="0">
              <a:buNone/>
              <a:defRPr sz="1000" b="0" i="0">
                <a:solidFill>
                  <a:srgbClr val="0E2D69"/>
                </a:solidFill>
                <a:latin typeface="HSE Sans" panose="02000000000000000000" pitchFamily="2" charset="0"/>
              </a:defRPr>
            </a:lvl3pPr>
            <a:lvl4pPr marL="1371600" indent="0">
              <a:buNone/>
              <a:defRPr sz="1000" b="0" i="0">
                <a:solidFill>
                  <a:srgbClr val="0E2D69"/>
                </a:solidFill>
                <a:latin typeface="HSE Sans" panose="02000000000000000000" pitchFamily="2" charset="0"/>
              </a:defRPr>
            </a:lvl4pPr>
            <a:lvl5pPr marL="1828800" indent="0">
              <a:buNone/>
              <a:defRPr sz="1000" b="0" i="0">
                <a:solidFill>
                  <a:srgbClr val="0E2D69"/>
                </a:solidFill>
                <a:latin typeface="HSE Sans" panose="02000000000000000000" pitchFamily="2" charset="0"/>
              </a:defRPr>
            </a:lvl5pPr>
          </a:lstStyle>
          <a:p>
            <a:r>
              <a:rPr lang="ru-RU" sz="1000">
                <a:latin typeface="HSE Sans" panose="02000000000000000000" pitchFamily="2" charset="0"/>
              </a:rPr>
              <a:t>Название раздела может быть набрано в две или три строки</a:t>
            </a:r>
            <a:r>
              <a:rPr lang="en-GB" sz="1000">
                <a:latin typeface="HSE Sans" panose="02000000000000000000" pitchFamily="2" charset="0"/>
              </a:rPr>
              <a:t> (10pt)</a:t>
            </a:r>
            <a:endParaRPr lang="ru-RU" sz="1000">
              <a:latin typeface="HSE Sans" panose="02000000000000000000" pitchFamily="2" charset="0"/>
            </a:endParaRPr>
          </a:p>
        </p:txBody>
      </p:sp>
      <p:sp>
        <p:nvSpPr>
          <p:cNvPr id="20" name="Текст 35">
            <a:extLst>
              <a:ext uri="{FF2B5EF4-FFF2-40B4-BE49-F238E27FC236}">
                <a16:creationId xmlns:a16="http://schemas.microsoft.com/office/drawing/2014/main" id="{5812BF3C-1D24-3640-84D2-BFFCA525AE5F}"/>
              </a:ext>
            </a:extLst>
          </p:cNvPr>
          <p:cNvSpPr>
            <a:spLocks noGrp="1"/>
          </p:cNvSpPr>
          <p:nvPr>
            <p:ph type="body" sz="quarter" idx="16" hasCustomPrompt="1"/>
          </p:nvPr>
        </p:nvSpPr>
        <p:spPr>
          <a:xfrm>
            <a:off x="585897" y="5183249"/>
            <a:ext cx="3934345" cy="553998"/>
          </a:xfrm>
        </p:spPr>
        <p:txBody>
          <a:bodyPr lIns="0" tIns="0" rIns="0">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000" b="0" i="0">
                <a:solidFill>
                  <a:srgbClr val="0E2D69"/>
                </a:solidFill>
                <a:latin typeface="HSE Sans" panose="02000000000000000000" pitchFamily="2" charset="0"/>
              </a:defRPr>
            </a:lvl1pPr>
            <a:lvl2pPr marL="4572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2pPr>
            <a:lvl3pPr marL="9144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3pPr>
            <a:lvl4pPr marL="13716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4pPr>
            <a:lvl5pPr marL="18288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5pPr>
          </a:lstStyle>
          <a:p>
            <a:r>
              <a:rPr lang="ru-RU" sz="1000">
                <a:latin typeface="HSE Sans" panose="02000000000000000000" pitchFamily="2" charset="0"/>
              </a:rPr>
              <a:t>Примечания, или любая другая пояснительная или дополнительная информация набираются шрифтом размером 10 </a:t>
            </a:r>
            <a:r>
              <a:rPr lang="en-GB" sz="1000" err="1">
                <a:latin typeface="HSE Sans" panose="02000000000000000000" pitchFamily="2" charset="0"/>
              </a:rPr>
              <a:t>pt</a:t>
            </a:r>
            <a:endParaRPr lang="ru-RU" sz="1000">
              <a:latin typeface="HSE Sans" panose="02000000000000000000" pitchFamily="2" charset="0"/>
            </a:endParaRPr>
          </a:p>
        </p:txBody>
      </p:sp>
      <p:sp>
        <p:nvSpPr>
          <p:cNvPr id="21" name="Диаграмма 7">
            <a:extLst>
              <a:ext uri="{FF2B5EF4-FFF2-40B4-BE49-F238E27FC236}">
                <a16:creationId xmlns:a16="http://schemas.microsoft.com/office/drawing/2014/main" id="{BCBBDD44-9DC9-F74E-979F-120A7BBD4EE1}"/>
              </a:ext>
            </a:extLst>
          </p:cNvPr>
          <p:cNvSpPr>
            <a:spLocks noGrp="1"/>
          </p:cNvSpPr>
          <p:nvPr>
            <p:ph type="chart" sz="quarter" idx="10"/>
          </p:nvPr>
        </p:nvSpPr>
        <p:spPr>
          <a:xfrm>
            <a:off x="5272097" y="1447790"/>
            <a:ext cx="6371768" cy="4289457"/>
          </a:xfrm>
        </p:spPr>
        <p:txBody>
          <a:bodyPr/>
          <a:lstStyle/>
          <a:p>
            <a:endParaRPr lang="ru-RU"/>
          </a:p>
        </p:txBody>
      </p:sp>
      <p:sp>
        <p:nvSpPr>
          <p:cNvPr id="23" name="Текст 22">
            <a:extLst>
              <a:ext uri="{FF2B5EF4-FFF2-40B4-BE49-F238E27FC236}">
                <a16:creationId xmlns:a16="http://schemas.microsoft.com/office/drawing/2014/main" id="{7C68DF7B-E804-E44B-83DF-5DC36AF76F43}"/>
              </a:ext>
            </a:extLst>
          </p:cNvPr>
          <p:cNvSpPr>
            <a:spLocks noGrp="1"/>
          </p:cNvSpPr>
          <p:nvPr>
            <p:ph type="body" sz="quarter" idx="17" hasCustomPrompt="1"/>
          </p:nvPr>
        </p:nvSpPr>
        <p:spPr>
          <a:xfrm>
            <a:off x="585788" y="1447064"/>
            <a:ext cx="4322762" cy="703205"/>
          </a:xfrm>
        </p:spPr>
        <p:txBody>
          <a:bodyPr>
            <a:noAutofit/>
          </a:bodyPr>
          <a:lstStyle>
            <a:lvl1pPr marL="0" indent="0">
              <a:buNone/>
              <a:defRPr sz="1600" b="0" i="0">
                <a:solidFill>
                  <a:srgbClr val="0E2D69"/>
                </a:solidFill>
                <a:latin typeface="HSE Sans" panose="02000000000000000000" pitchFamily="2" charset="0"/>
              </a:defRPr>
            </a:lvl1pPr>
            <a:lvl2pPr>
              <a:defRPr sz="1600" b="0" i="0">
                <a:solidFill>
                  <a:srgbClr val="0E2D69"/>
                </a:solidFill>
                <a:latin typeface="HSE Sans" panose="02000000000000000000" pitchFamily="2" charset="0"/>
              </a:defRPr>
            </a:lvl2pPr>
            <a:lvl3pPr>
              <a:defRPr sz="1600" b="0" i="0">
                <a:solidFill>
                  <a:srgbClr val="0E2D69"/>
                </a:solidFill>
                <a:latin typeface="HSE Sans" panose="02000000000000000000" pitchFamily="2" charset="0"/>
              </a:defRPr>
            </a:lvl3pPr>
            <a:lvl4pPr>
              <a:defRPr sz="1600" b="0" i="0">
                <a:solidFill>
                  <a:srgbClr val="0E2D69"/>
                </a:solidFill>
                <a:latin typeface="HSE Sans" panose="02000000000000000000" pitchFamily="2" charset="0"/>
              </a:defRPr>
            </a:lvl4pPr>
            <a:lvl5pPr>
              <a:defRPr sz="1600" b="0" i="0">
                <a:solidFill>
                  <a:srgbClr val="0E2D69"/>
                </a:solidFill>
                <a:latin typeface="HSE Sans" panose="02000000000000000000" pitchFamily="2" charset="0"/>
              </a:defRPr>
            </a:lvl5pPr>
          </a:lstStyle>
          <a:p>
            <a:r>
              <a:rPr lang="ru-RU" sz="1600">
                <a:solidFill>
                  <a:srgbClr val="102D69"/>
                </a:solidFill>
                <a:latin typeface="HSE Sans" panose="02000000000000000000" pitchFamily="2" charset="0"/>
              </a:rPr>
              <a:t>Название графика. Обратите внимание, что название графика набирается меньшим кеглем, чем заголовок</a:t>
            </a:r>
            <a:r>
              <a:rPr lang="en-GB" sz="1600">
                <a:solidFill>
                  <a:srgbClr val="102D69"/>
                </a:solidFill>
                <a:latin typeface="HSE Sans" panose="02000000000000000000" pitchFamily="2" charset="0"/>
              </a:rPr>
              <a:t> (16pt)</a:t>
            </a:r>
            <a:endParaRPr lang="ru-RU" sz="1600">
              <a:solidFill>
                <a:srgbClr val="102D69"/>
              </a:solidFill>
              <a:latin typeface="HSE Sans" panose="02000000000000000000" pitchFamily="2" charset="0"/>
            </a:endParaRPr>
          </a:p>
        </p:txBody>
      </p:sp>
      <p:sp>
        <p:nvSpPr>
          <p:cNvPr id="28" name="Текст 35">
            <a:extLst>
              <a:ext uri="{FF2B5EF4-FFF2-40B4-BE49-F238E27FC236}">
                <a16:creationId xmlns:a16="http://schemas.microsoft.com/office/drawing/2014/main" id="{89E931D8-2901-A54D-86EA-096E47B81880}"/>
              </a:ext>
            </a:extLst>
          </p:cNvPr>
          <p:cNvSpPr>
            <a:spLocks noGrp="1"/>
          </p:cNvSpPr>
          <p:nvPr>
            <p:ph type="body" sz="quarter" idx="12" hasCustomPrompt="1"/>
          </p:nvPr>
        </p:nvSpPr>
        <p:spPr>
          <a:xfrm>
            <a:off x="585898" y="2379663"/>
            <a:ext cx="4322531" cy="2399371"/>
          </a:xfrm>
        </p:spPr>
        <p:txBody>
          <a:bodyPr lIns="0" tIns="0" rIns="0">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300" b="0" i="0">
                <a:solidFill>
                  <a:srgbClr val="0E2D69"/>
                </a:solidFill>
                <a:latin typeface="HSE Sans" panose="02000000000000000000" pitchFamily="2" charset="0"/>
              </a:defRPr>
            </a:lvl1pPr>
            <a:lvl2pPr marL="4572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2pPr>
            <a:lvl3pPr marL="9144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3pPr>
            <a:lvl4pPr marL="13716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4pPr>
            <a:lvl5pPr marL="18288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5pPr>
          </a:lstStyle>
          <a:p>
            <a:r>
              <a:rPr lang="en-GB" sz="1300">
                <a:latin typeface="HSE Sans" panose="02000000000000000000" pitchFamily="2" charset="0"/>
              </a:rPr>
              <a:t>Lorem ipsum </a:t>
            </a:r>
            <a:r>
              <a:rPr lang="en-GB" sz="1300" err="1">
                <a:latin typeface="HSE Sans" panose="02000000000000000000" pitchFamily="2" charset="0"/>
              </a:rPr>
              <a:t>dolor</a:t>
            </a:r>
            <a:r>
              <a:rPr lang="en-GB" sz="1300">
                <a:latin typeface="HSE Sans" panose="02000000000000000000" pitchFamily="2" charset="0"/>
              </a:rPr>
              <a:t> sit </a:t>
            </a:r>
            <a:r>
              <a:rPr lang="en-GB" sz="1300" err="1">
                <a:latin typeface="HSE Sans" panose="02000000000000000000" pitchFamily="2" charset="0"/>
              </a:rPr>
              <a:t>amet</a:t>
            </a:r>
            <a:r>
              <a:rPr lang="en-GB" sz="1300">
                <a:latin typeface="HSE Sans" panose="02000000000000000000" pitchFamily="2" charset="0"/>
              </a:rPr>
              <a:t>, </a:t>
            </a:r>
            <a:r>
              <a:rPr lang="en-GB" sz="1300" err="1">
                <a:latin typeface="HSE Sans" panose="02000000000000000000" pitchFamily="2" charset="0"/>
              </a:rPr>
              <a:t>consectetur</a:t>
            </a:r>
            <a:r>
              <a:rPr lang="en-GB" sz="1300">
                <a:latin typeface="HSE Sans" panose="02000000000000000000" pitchFamily="2" charset="0"/>
              </a:rPr>
              <a:t> </a:t>
            </a:r>
            <a:r>
              <a:rPr lang="en-GB" sz="1300" err="1">
                <a:latin typeface="HSE Sans" panose="02000000000000000000" pitchFamily="2" charset="0"/>
              </a:rPr>
              <a:t>adipiscing</a:t>
            </a:r>
            <a:r>
              <a:rPr lang="en-GB" sz="1300">
                <a:latin typeface="HSE Sans" panose="02000000000000000000" pitchFamily="2" charset="0"/>
              </a:rPr>
              <a:t> </a:t>
            </a:r>
            <a:r>
              <a:rPr lang="en-GB" sz="1300" err="1">
                <a:latin typeface="HSE Sans" panose="02000000000000000000" pitchFamily="2" charset="0"/>
              </a:rPr>
              <a:t>elit</a:t>
            </a:r>
            <a:r>
              <a:rPr lang="en-GB" sz="1300">
                <a:latin typeface="HSE Sans" panose="02000000000000000000" pitchFamily="2" charset="0"/>
              </a:rPr>
              <a:t>, </a:t>
            </a:r>
            <a:r>
              <a:rPr lang="en-GB" sz="1300" err="1">
                <a:latin typeface="HSE Sans" panose="02000000000000000000" pitchFamily="2" charset="0"/>
              </a:rPr>
              <a:t>sed</a:t>
            </a:r>
            <a:r>
              <a:rPr lang="en-GB" sz="1300">
                <a:latin typeface="HSE Sans" panose="02000000000000000000" pitchFamily="2" charset="0"/>
              </a:rPr>
              <a:t> do </a:t>
            </a:r>
            <a:r>
              <a:rPr lang="en-GB" sz="1300" err="1">
                <a:latin typeface="HSE Sans" panose="02000000000000000000" pitchFamily="2" charset="0"/>
              </a:rPr>
              <a:t>eiusmod</a:t>
            </a:r>
            <a:r>
              <a:rPr lang="en-GB" sz="1300">
                <a:latin typeface="HSE Sans" panose="02000000000000000000" pitchFamily="2" charset="0"/>
              </a:rPr>
              <a:t> </a:t>
            </a:r>
            <a:r>
              <a:rPr lang="en-GB" sz="1300" err="1">
                <a:latin typeface="HSE Sans" panose="02000000000000000000" pitchFamily="2" charset="0"/>
              </a:rPr>
              <a:t>tempor</a:t>
            </a:r>
            <a:r>
              <a:rPr lang="en-GB" sz="1300">
                <a:latin typeface="HSE Sans" panose="02000000000000000000" pitchFamily="2" charset="0"/>
              </a:rPr>
              <a:t> </a:t>
            </a:r>
            <a:r>
              <a:rPr lang="en-GB" sz="1300" err="1">
                <a:latin typeface="HSE Sans" panose="02000000000000000000" pitchFamily="2" charset="0"/>
              </a:rPr>
              <a:t>incididunt</a:t>
            </a:r>
            <a:r>
              <a:rPr lang="en-GB" sz="1300">
                <a:latin typeface="HSE Sans" panose="02000000000000000000" pitchFamily="2" charset="0"/>
              </a:rPr>
              <a:t> </a:t>
            </a:r>
            <a:r>
              <a:rPr lang="en-GB" sz="1300" err="1">
                <a:latin typeface="HSE Sans" panose="02000000000000000000" pitchFamily="2" charset="0"/>
              </a:rPr>
              <a:t>ut</a:t>
            </a:r>
            <a:r>
              <a:rPr lang="en-GB" sz="1300">
                <a:latin typeface="HSE Sans" panose="02000000000000000000" pitchFamily="2" charset="0"/>
              </a:rPr>
              <a:t> </a:t>
            </a:r>
            <a:r>
              <a:rPr lang="en-GB" sz="1300" err="1">
                <a:latin typeface="HSE Sans" panose="02000000000000000000" pitchFamily="2" charset="0"/>
              </a:rPr>
              <a:t>labore</a:t>
            </a:r>
            <a:r>
              <a:rPr lang="en-GB" sz="1300">
                <a:latin typeface="HSE Sans" panose="02000000000000000000" pitchFamily="2" charset="0"/>
              </a:rPr>
              <a:t> et dolore magna </a:t>
            </a:r>
            <a:r>
              <a:rPr lang="en-GB" sz="1300" err="1">
                <a:latin typeface="HSE Sans" panose="02000000000000000000" pitchFamily="2" charset="0"/>
              </a:rPr>
              <a:t>aliqua</a:t>
            </a:r>
            <a:r>
              <a:rPr lang="en-GB" sz="1300">
                <a:latin typeface="HSE Sans" panose="02000000000000000000" pitchFamily="2" charset="0"/>
              </a:rPr>
              <a:t>. Ut </a:t>
            </a:r>
            <a:r>
              <a:rPr lang="en-GB" sz="1300" err="1">
                <a:latin typeface="HSE Sans" panose="02000000000000000000" pitchFamily="2" charset="0"/>
              </a:rPr>
              <a:t>enim</a:t>
            </a:r>
            <a:r>
              <a:rPr lang="en-GB" sz="1300">
                <a:latin typeface="HSE Sans" panose="02000000000000000000" pitchFamily="2" charset="0"/>
              </a:rPr>
              <a:t> ad minim </a:t>
            </a:r>
            <a:r>
              <a:rPr lang="en-GB" sz="1300" err="1">
                <a:latin typeface="HSE Sans" panose="02000000000000000000" pitchFamily="2" charset="0"/>
              </a:rPr>
              <a:t>veniam</a:t>
            </a:r>
            <a:r>
              <a:rPr lang="en-GB" sz="1300">
                <a:latin typeface="HSE Sans" panose="02000000000000000000" pitchFamily="2" charset="0"/>
              </a:rPr>
              <a:t>, </a:t>
            </a:r>
            <a:r>
              <a:rPr lang="en-GB" sz="1300" err="1">
                <a:latin typeface="HSE Sans" panose="02000000000000000000" pitchFamily="2" charset="0"/>
              </a:rPr>
              <a:t>quis</a:t>
            </a:r>
            <a:r>
              <a:rPr lang="en-GB" sz="1300">
                <a:latin typeface="HSE Sans" panose="02000000000000000000" pitchFamily="2" charset="0"/>
              </a:rPr>
              <a:t> </a:t>
            </a:r>
            <a:r>
              <a:rPr lang="en-GB" sz="1300" err="1">
                <a:latin typeface="HSE Sans" panose="02000000000000000000" pitchFamily="2" charset="0"/>
              </a:rPr>
              <a:t>nostrud</a:t>
            </a:r>
            <a:r>
              <a:rPr lang="en-GB" sz="1300">
                <a:latin typeface="HSE Sans" panose="02000000000000000000" pitchFamily="2" charset="0"/>
              </a:rPr>
              <a:t> exercitation </a:t>
            </a:r>
            <a:r>
              <a:rPr lang="en-GB" sz="1300" err="1">
                <a:latin typeface="HSE Sans" panose="02000000000000000000" pitchFamily="2" charset="0"/>
              </a:rPr>
              <a:t>ullamco</a:t>
            </a:r>
            <a:r>
              <a:rPr lang="en-GB" sz="1300">
                <a:latin typeface="HSE Sans" panose="02000000000000000000" pitchFamily="2" charset="0"/>
              </a:rPr>
              <a:t> </a:t>
            </a:r>
            <a:r>
              <a:rPr lang="en-GB" sz="1300" err="1">
                <a:latin typeface="HSE Sans" panose="02000000000000000000" pitchFamily="2" charset="0"/>
              </a:rPr>
              <a:t>laboris</a:t>
            </a:r>
            <a:r>
              <a:rPr lang="en-GB" sz="1300">
                <a:latin typeface="HSE Sans" panose="02000000000000000000" pitchFamily="2" charset="0"/>
              </a:rPr>
              <a:t> nisi </a:t>
            </a:r>
            <a:r>
              <a:rPr lang="en-GB" sz="1300" err="1">
                <a:latin typeface="HSE Sans" panose="02000000000000000000" pitchFamily="2" charset="0"/>
              </a:rPr>
              <a:t>ut</a:t>
            </a:r>
            <a:r>
              <a:rPr lang="en-GB" sz="1300">
                <a:latin typeface="HSE Sans" panose="02000000000000000000" pitchFamily="2" charset="0"/>
              </a:rPr>
              <a:t> </a:t>
            </a:r>
            <a:r>
              <a:rPr lang="en-GB" sz="1300" err="1">
                <a:latin typeface="HSE Sans" panose="02000000000000000000" pitchFamily="2" charset="0"/>
              </a:rPr>
              <a:t>aliquip</a:t>
            </a:r>
            <a:r>
              <a:rPr lang="en-GB" sz="1300">
                <a:latin typeface="HSE Sans" panose="02000000000000000000" pitchFamily="2" charset="0"/>
              </a:rPr>
              <a:t> ex </a:t>
            </a:r>
            <a:r>
              <a:rPr lang="en-GB" sz="1300" err="1">
                <a:latin typeface="HSE Sans" panose="02000000000000000000" pitchFamily="2" charset="0"/>
              </a:rPr>
              <a:t>ea</a:t>
            </a:r>
            <a:r>
              <a:rPr lang="en-GB" sz="1300">
                <a:latin typeface="HSE Sans" panose="02000000000000000000" pitchFamily="2" charset="0"/>
              </a:rPr>
              <a:t> </a:t>
            </a:r>
            <a:r>
              <a:rPr lang="en-GB" sz="1300" err="1">
                <a:latin typeface="HSE Sans" panose="02000000000000000000" pitchFamily="2" charset="0"/>
              </a:rPr>
              <a:t>commodo</a:t>
            </a:r>
            <a:r>
              <a:rPr lang="en-GB" sz="1300">
                <a:latin typeface="HSE Sans" panose="02000000000000000000" pitchFamily="2" charset="0"/>
              </a:rPr>
              <a:t> </a:t>
            </a:r>
            <a:r>
              <a:rPr lang="en-GB" sz="1300" err="1">
                <a:latin typeface="HSE Sans" panose="02000000000000000000" pitchFamily="2" charset="0"/>
              </a:rPr>
              <a:t>consequat</a:t>
            </a:r>
            <a:r>
              <a:rPr lang="en-GB" sz="1300">
                <a:latin typeface="HSE Sans" panose="02000000000000000000" pitchFamily="2" charset="0"/>
              </a:rPr>
              <a:t>. Duis </a:t>
            </a:r>
            <a:r>
              <a:rPr lang="en-GB" sz="1300" err="1">
                <a:latin typeface="HSE Sans" panose="02000000000000000000" pitchFamily="2" charset="0"/>
              </a:rPr>
              <a:t>aute</a:t>
            </a:r>
            <a:r>
              <a:rPr lang="en-GB" sz="1300">
                <a:latin typeface="HSE Sans" panose="02000000000000000000" pitchFamily="2" charset="0"/>
              </a:rPr>
              <a:t> </a:t>
            </a:r>
            <a:r>
              <a:rPr lang="en-GB" sz="1300" err="1">
                <a:latin typeface="HSE Sans" panose="02000000000000000000" pitchFamily="2" charset="0"/>
              </a:rPr>
              <a:t>irure</a:t>
            </a:r>
            <a:r>
              <a:rPr lang="en-GB" sz="1300">
                <a:latin typeface="HSE Sans" panose="02000000000000000000" pitchFamily="2" charset="0"/>
              </a:rPr>
              <a:t> </a:t>
            </a:r>
            <a:r>
              <a:rPr lang="en-GB" sz="1300" err="1">
                <a:latin typeface="HSE Sans" panose="02000000000000000000" pitchFamily="2" charset="0"/>
              </a:rPr>
              <a:t>dolor</a:t>
            </a:r>
            <a:r>
              <a:rPr lang="en-GB" sz="1300">
                <a:latin typeface="HSE Sans" panose="02000000000000000000" pitchFamily="2" charset="0"/>
              </a:rPr>
              <a:t> in </a:t>
            </a:r>
            <a:r>
              <a:rPr lang="en-GB" sz="1300" err="1">
                <a:latin typeface="HSE Sans" panose="02000000000000000000" pitchFamily="2" charset="0"/>
              </a:rPr>
              <a:t>reprehenderit</a:t>
            </a:r>
            <a:r>
              <a:rPr lang="en-GB" sz="1300">
                <a:latin typeface="HSE Sans" panose="02000000000000000000" pitchFamily="2" charset="0"/>
              </a:rPr>
              <a:t> in </a:t>
            </a:r>
            <a:r>
              <a:rPr lang="en-GB" sz="1300" err="1">
                <a:latin typeface="HSE Sans" panose="02000000000000000000" pitchFamily="2" charset="0"/>
              </a:rPr>
              <a:t>voluptate</a:t>
            </a:r>
            <a:r>
              <a:rPr lang="en-GB" sz="1300">
                <a:latin typeface="HSE Sans" panose="02000000000000000000" pitchFamily="2" charset="0"/>
              </a:rPr>
              <a:t> </a:t>
            </a:r>
            <a:r>
              <a:rPr lang="en-GB" sz="1300" err="1">
                <a:latin typeface="HSE Sans" panose="02000000000000000000" pitchFamily="2" charset="0"/>
              </a:rPr>
              <a:t>velit</a:t>
            </a:r>
            <a:r>
              <a:rPr lang="en-GB" sz="1300">
                <a:latin typeface="HSE Sans" panose="02000000000000000000" pitchFamily="2" charset="0"/>
              </a:rPr>
              <a:t> </a:t>
            </a:r>
            <a:r>
              <a:rPr lang="en-GB" sz="1300" err="1">
                <a:latin typeface="HSE Sans" panose="02000000000000000000" pitchFamily="2" charset="0"/>
              </a:rPr>
              <a:t>esse</a:t>
            </a:r>
            <a:r>
              <a:rPr lang="en-GB" sz="1300">
                <a:latin typeface="HSE Sans" panose="02000000000000000000" pitchFamily="2" charset="0"/>
              </a:rPr>
              <a:t> </a:t>
            </a:r>
            <a:r>
              <a:rPr lang="en-GB" sz="1300" err="1">
                <a:latin typeface="HSE Sans" panose="02000000000000000000" pitchFamily="2" charset="0"/>
              </a:rPr>
              <a:t>cillum</a:t>
            </a:r>
            <a:r>
              <a:rPr lang="en-GB" sz="1300">
                <a:latin typeface="HSE Sans" panose="02000000000000000000" pitchFamily="2" charset="0"/>
              </a:rPr>
              <a:t> dolore </a:t>
            </a:r>
            <a:r>
              <a:rPr lang="en-GB" sz="1300" err="1">
                <a:latin typeface="HSE Sans" panose="02000000000000000000" pitchFamily="2" charset="0"/>
              </a:rPr>
              <a:t>eu</a:t>
            </a:r>
            <a:r>
              <a:rPr lang="en-GB" sz="1300">
                <a:latin typeface="HSE Sans" panose="02000000000000000000" pitchFamily="2" charset="0"/>
              </a:rPr>
              <a:t> </a:t>
            </a:r>
            <a:r>
              <a:rPr lang="en-GB" sz="1300" err="1">
                <a:latin typeface="HSE Sans" panose="02000000000000000000" pitchFamily="2" charset="0"/>
              </a:rPr>
              <a:t>fugiat</a:t>
            </a:r>
            <a:r>
              <a:rPr lang="en-GB" sz="1300">
                <a:latin typeface="HSE Sans" panose="02000000000000000000" pitchFamily="2" charset="0"/>
              </a:rPr>
              <a:t> </a:t>
            </a:r>
            <a:r>
              <a:rPr lang="en-GB" sz="1300" err="1">
                <a:latin typeface="HSE Sans" panose="02000000000000000000" pitchFamily="2" charset="0"/>
              </a:rPr>
              <a:t>nulla</a:t>
            </a:r>
            <a:r>
              <a:rPr lang="en-GB" sz="1300">
                <a:latin typeface="HSE Sans" panose="02000000000000000000" pitchFamily="2" charset="0"/>
              </a:rPr>
              <a:t> </a:t>
            </a:r>
            <a:r>
              <a:rPr lang="en-GB" sz="1300" err="1">
                <a:latin typeface="HSE Sans" panose="02000000000000000000" pitchFamily="2" charset="0"/>
              </a:rPr>
              <a:t>pariatur</a:t>
            </a:r>
            <a:r>
              <a:rPr lang="en-GB" sz="1300">
                <a:latin typeface="HSE Sans" panose="02000000000000000000" pitchFamily="2" charset="0"/>
              </a:rPr>
              <a:t>. </a:t>
            </a:r>
            <a:r>
              <a:rPr lang="en-GB" sz="1300" err="1">
                <a:latin typeface="HSE Sans" panose="02000000000000000000" pitchFamily="2" charset="0"/>
              </a:rPr>
              <a:t>Excepteur</a:t>
            </a:r>
            <a:r>
              <a:rPr lang="en-GB" sz="1300">
                <a:latin typeface="HSE Sans" panose="02000000000000000000" pitchFamily="2" charset="0"/>
              </a:rPr>
              <a:t> </a:t>
            </a:r>
            <a:r>
              <a:rPr lang="en-GB" sz="1300" err="1">
                <a:latin typeface="HSE Sans" panose="02000000000000000000" pitchFamily="2" charset="0"/>
              </a:rPr>
              <a:t>sint</a:t>
            </a:r>
            <a:r>
              <a:rPr lang="en-GB" sz="1300">
                <a:latin typeface="HSE Sans" panose="02000000000000000000" pitchFamily="2" charset="0"/>
              </a:rPr>
              <a:t> </a:t>
            </a:r>
            <a:r>
              <a:rPr lang="en-GB" sz="1300" err="1">
                <a:latin typeface="HSE Sans" panose="02000000000000000000" pitchFamily="2" charset="0"/>
              </a:rPr>
              <a:t>occaecat</a:t>
            </a:r>
            <a:r>
              <a:rPr lang="en-GB" sz="1300">
                <a:latin typeface="HSE Sans" panose="02000000000000000000" pitchFamily="2" charset="0"/>
              </a:rPr>
              <a:t> </a:t>
            </a:r>
            <a:r>
              <a:rPr lang="en-GB" sz="1300" err="1">
                <a:latin typeface="HSE Sans" panose="02000000000000000000" pitchFamily="2" charset="0"/>
              </a:rPr>
              <a:t>cupidatat</a:t>
            </a:r>
            <a:r>
              <a:rPr lang="en-GB" sz="1300">
                <a:latin typeface="HSE Sans" panose="02000000000000000000" pitchFamily="2" charset="0"/>
              </a:rPr>
              <a:t> non </a:t>
            </a:r>
            <a:r>
              <a:rPr lang="en-GB" sz="1300" err="1">
                <a:latin typeface="HSE Sans" panose="02000000000000000000" pitchFamily="2" charset="0"/>
              </a:rPr>
              <a:t>proident</a:t>
            </a:r>
            <a:r>
              <a:rPr lang="en-GB" sz="1300">
                <a:latin typeface="HSE Sans" panose="02000000000000000000" pitchFamily="2" charset="0"/>
              </a:rPr>
              <a:t>, sunt in culpa qui </a:t>
            </a:r>
            <a:r>
              <a:rPr lang="en-GB" sz="1300" err="1">
                <a:latin typeface="HSE Sans" panose="02000000000000000000" pitchFamily="2" charset="0"/>
              </a:rPr>
              <a:t>officia</a:t>
            </a:r>
            <a:r>
              <a:rPr lang="en-GB" sz="1300">
                <a:latin typeface="HSE Sans" panose="02000000000000000000" pitchFamily="2" charset="0"/>
              </a:rPr>
              <a:t> </a:t>
            </a:r>
            <a:r>
              <a:rPr lang="en-GB" sz="1300" err="1">
                <a:latin typeface="HSE Sans" panose="02000000000000000000" pitchFamily="2" charset="0"/>
              </a:rPr>
              <a:t>deserunt</a:t>
            </a:r>
            <a:r>
              <a:rPr lang="en-GB" sz="1300">
                <a:latin typeface="HSE Sans" panose="02000000000000000000" pitchFamily="2" charset="0"/>
              </a:rPr>
              <a:t> </a:t>
            </a:r>
            <a:r>
              <a:rPr lang="en-GB" sz="1300" err="1">
                <a:latin typeface="HSE Sans" panose="02000000000000000000" pitchFamily="2" charset="0"/>
              </a:rPr>
              <a:t>mollit</a:t>
            </a:r>
            <a:r>
              <a:rPr lang="en-GB" sz="1300">
                <a:latin typeface="HSE Sans" panose="02000000000000000000" pitchFamily="2" charset="0"/>
              </a:rPr>
              <a:t> </a:t>
            </a:r>
            <a:r>
              <a:rPr lang="en-GB" sz="1300" err="1">
                <a:latin typeface="HSE Sans" panose="02000000000000000000" pitchFamily="2" charset="0"/>
              </a:rPr>
              <a:t>anim</a:t>
            </a:r>
            <a:r>
              <a:rPr lang="en-GB" sz="1300">
                <a:latin typeface="HSE Sans" panose="02000000000000000000" pitchFamily="2" charset="0"/>
              </a:rPr>
              <a:t> id </a:t>
            </a:r>
            <a:r>
              <a:rPr lang="en-GB" sz="1300" err="1">
                <a:latin typeface="HSE Sans" panose="02000000000000000000" pitchFamily="2" charset="0"/>
              </a:rPr>
              <a:t>est</a:t>
            </a:r>
            <a:r>
              <a:rPr lang="en-GB" sz="1300">
                <a:latin typeface="HSE Sans" panose="02000000000000000000" pitchFamily="2" charset="0"/>
              </a:rPr>
              <a:t> </a:t>
            </a:r>
            <a:r>
              <a:rPr lang="en-GB" sz="1300" err="1">
                <a:latin typeface="HSE Sans" panose="02000000000000000000" pitchFamily="2" charset="0"/>
              </a:rPr>
              <a:t>laborum</a:t>
            </a:r>
            <a:r>
              <a:rPr lang="en-GB" sz="1300">
                <a:latin typeface="HSE Sans" panose="02000000000000000000" pitchFamily="2" charset="0"/>
              </a:rPr>
              <a:t>.</a:t>
            </a:r>
            <a:endParaRPr lang="ru-RU" sz="1300">
              <a:latin typeface="HSE Sans" panose="02000000000000000000" pitchFamily="2" charset="0"/>
            </a:endParaRPr>
          </a:p>
        </p:txBody>
      </p:sp>
    </p:spTree>
    <p:extLst>
      <p:ext uri="{BB962C8B-B14F-4D97-AF65-F5344CB8AC3E}">
        <p14:creationId xmlns:p14="http://schemas.microsoft.com/office/powerpoint/2010/main" val="7648898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Цифры">
    <p:spTree>
      <p:nvGrpSpPr>
        <p:cNvPr id="1" name=""/>
        <p:cNvGrpSpPr/>
        <p:nvPr/>
      </p:nvGrpSpPr>
      <p:grpSpPr>
        <a:xfrm>
          <a:off x="0" y="0"/>
          <a:ext cx="0" cy="0"/>
          <a:chOff x="0" y="0"/>
          <a:chExt cx="0" cy="0"/>
        </a:xfrm>
      </p:grpSpPr>
      <p:pic>
        <p:nvPicPr>
          <p:cNvPr id="6" name="Picture 4" descr="Icon&#10;&#10;Description automatically generated">
            <a:extLst>
              <a:ext uri="{FF2B5EF4-FFF2-40B4-BE49-F238E27FC236}">
                <a16:creationId xmlns:a16="http://schemas.microsoft.com/office/drawing/2014/main" id="{E9A64721-E55E-8749-B29E-51DD8955936F}"/>
              </a:ext>
            </a:extLst>
          </p:cNvPr>
          <p:cNvPicPr>
            <a:picLocks noChangeAspect="1"/>
          </p:cNvPicPr>
          <p:nvPr userDrawn="1"/>
        </p:nvPicPr>
        <p:blipFill>
          <a:blip r:embed="rId2"/>
          <a:stretch>
            <a:fillRect/>
          </a:stretch>
        </p:blipFill>
        <p:spPr>
          <a:xfrm>
            <a:off x="517199" y="464363"/>
            <a:ext cx="448276" cy="448276"/>
          </a:xfrm>
          <a:prstGeom prst="rect">
            <a:avLst/>
          </a:prstGeom>
        </p:spPr>
      </p:pic>
      <p:cxnSp>
        <p:nvCxnSpPr>
          <p:cNvPr id="7" name="Straight Connector 19">
            <a:extLst>
              <a:ext uri="{FF2B5EF4-FFF2-40B4-BE49-F238E27FC236}">
                <a16:creationId xmlns:a16="http://schemas.microsoft.com/office/drawing/2014/main" id="{B0C162B7-B84F-874A-960E-31F512518C6E}"/>
              </a:ext>
            </a:extLst>
          </p:cNvPr>
          <p:cNvCxnSpPr>
            <a:cxnSpLocks/>
          </p:cNvCxnSpPr>
          <p:nvPr userDrawn="1"/>
        </p:nvCxnSpPr>
        <p:spPr>
          <a:xfrm>
            <a:off x="3298686"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cxnSp>
        <p:nvCxnSpPr>
          <p:cNvPr id="8" name="Straight Connector 21">
            <a:extLst>
              <a:ext uri="{FF2B5EF4-FFF2-40B4-BE49-F238E27FC236}">
                <a16:creationId xmlns:a16="http://schemas.microsoft.com/office/drawing/2014/main" id="{1CB321BB-9FE3-294F-85D8-AA7DC75CA4AF}"/>
              </a:ext>
            </a:extLst>
          </p:cNvPr>
          <p:cNvCxnSpPr>
            <a:cxnSpLocks/>
          </p:cNvCxnSpPr>
          <p:nvPr userDrawn="1"/>
        </p:nvCxnSpPr>
        <p:spPr>
          <a:xfrm>
            <a:off x="6099416"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cxnSp>
        <p:nvCxnSpPr>
          <p:cNvPr id="9" name="Straight Connector 25">
            <a:extLst>
              <a:ext uri="{FF2B5EF4-FFF2-40B4-BE49-F238E27FC236}">
                <a16:creationId xmlns:a16="http://schemas.microsoft.com/office/drawing/2014/main" id="{0A610A45-8712-8A45-AFB3-931CF468EC32}"/>
              </a:ext>
            </a:extLst>
          </p:cNvPr>
          <p:cNvCxnSpPr>
            <a:cxnSpLocks/>
          </p:cNvCxnSpPr>
          <p:nvPr userDrawn="1"/>
        </p:nvCxnSpPr>
        <p:spPr>
          <a:xfrm>
            <a:off x="10277081"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30460EF6-ECAD-8941-8132-1B3E005D6067}"/>
              </a:ext>
            </a:extLst>
          </p:cNvPr>
          <p:cNvSpPr txBox="1"/>
          <p:nvPr userDrawn="1"/>
        </p:nvSpPr>
        <p:spPr>
          <a:xfrm>
            <a:off x="10410201" y="532278"/>
            <a:ext cx="671977" cy="307777"/>
          </a:xfrm>
          <a:prstGeom prst="rect">
            <a:avLst/>
          </a:prstGeom>
          <a:noFill/>
        </p:spPr>
        <p:txBody>
          <a:bodyPr wrap="square" lIns="0" tIns="0" rIns="0" bIns="0" rtlCol="0">
            <a:spAutoFit/>
          </a:bodyPr>
          <a:lstStyle/>
          <a:p>
            <a:fld id="{32AF94B5-93D7-5247-B727-C7089232F508}" type="slidenum">
              <a:rPr lang="ru-RU" sz="2000" smtClean="0">
                <a:solidFill>
                  <a:srgbClr val="102D69"/>
                </a:solidFill>
                <a:latin typeface="HSE Sans" panose="02000000000000000000" pitchFamily="2" charset="0"/>
              </a:rPr>
              <a:t>‹#›</a:t>
            </a:fld>
            <a:endParaRPr lang="ru-RU" sz="2000">
              <a:solidFill>
                <a:srgbClr val="102D69"/>
              </a:solidFill>
              <a:latin typeface="HSE Sans" panose="02000000000000000000" pitchFamily="2" charset="0"/>
            </a:endParaRPr>
          </a:p>
        </p:txBody>
      </p:sp>
      <p:cxnSp>
        <p:nvCxnSpPr>
          <p:cNvPr id="11" name="Straight Connector 59">
            <a:extLst>
              <a:ext uri="{FF2B5EF4-FFF2-40B4-BE49-F238E27FC236}">
                <a16:creationId xmlns:a16="http://schemas.microsoft.com/office/drawing/2014/main" id="{41AE56A2-5FAA-FD44-AE1A-338E1E304184}"/>
              </a:ext>
            </a:extLst>
          </p:cNvPr>
          <p:cNvCxnSpPr>
            <a:cxnSpLocks/>
          </p:cNvCxnSpPr>
          <p:nvPr userDrawn="1"/>
        </p:nvCxnSpPr>
        <p:spPr>
          <a:xfrm>
            <a:off x="11643868"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sp>
        <p:nvSpPr>
          <p:cNvPr id="12" name="Текст 37">
            <a:extLst>
              <a:ext uri="{FF2B5EF4-FFF2-40B4-BE49-F238E27FC236}">
                <a16:creationId xmlns:a16="http://schemas.microsoft.com/office/drawing/2014/main" id="{D9986185-6D5E-FD48-A5CA-AF2D5B58A3E7}"/>
              </a:ext>
            </a:extLst>
          </p:cNvPr>
          <p:cNvSpPr>
            <a:spLocks noGrp="1"/>
          </p:cNvSpPr>
          <p:nvPr>
            <p:ph type="body" sz="quarter" idx="13" hasCustomPrompt="1"/>
          </p:nvPr>
        </p:nvSpPr>
        <p:spPr>
          <a:xfrm>
            <a:off x="1143689" y="540904"/>
            <a:ext cx="1901825" cy="415925"/>
          </a:xfrm>
        </p:spPr>
        <p:txBody>
          <a:bodyPr lIns="0" tIns="0" rIns="0" bIns="0">
            <a:no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000" b="0" i="0">
                <a:latin typeface="HSE Sans" panose="02000000000000000000" pitchFamily="2" charset="0"/>
              </a:defRPr>
            </a:lvl1pPr>
            <a:lvl2pPr marL="457200" indent="0">
              <a:lnSpc>
                <a:spcPct val="100000"/>
              </a:lnSpc>
              <a:buNone/>
              <a:defRPr sz="1000" b="0" i="0">
                <a:latin typeface="HSE Sans" panose="02000000000000000000" pitchFamily="2" charset="0"/>
              </a:defRPr>
            </a:lvl2pPr>
            <a:lvl3pPr marL="914400" indent="0">
              <a:lnSpc>
                <a:spcPct val="100000"/>
              </a:lnSpc>
              <a:buNone/>
              <a:defRPr sz="1000" b="0" i="0">
                <a:latin typeface="HSE Sans" panose="02000000000000000000" pitchFamily="2" charset="0"/>
              </a:defRPr>
            </a:lvl3pPr>
            <a:lvl4pPr marL="1371600" indent="0">
              <a:lnSpc>
                <a:spcPct val="100000"/>
              </a:lnSpc>
              <a:buNone/>
              <a:defRPr sz="1000" b="0" i="0">
                <a:latin typeface="HSE Sans" panose="02000000000000000000" pitchFamily="2" charset="0"/>
              </a:defRPr>
            </a:lvl4pPr>
            <a:lvl5pPr marL="1828800" indent="0">
              <a:lnSpc>
                <a:spcPct val="100000"/>
              </a:lnSpc>
              <a:buNone/>
              <a:defRPr sz="1000" b="0" i="0">
                <a:latin typeface="HSE Sans" panose="02000000000000000000" pitchFamily="2" charset="0"/>
              </a:defRPr>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ru-RU" sz="1000">
                <a:latin typeface="HSE Sans" panose="02000000000000000000" pitchFamily="2" charset="0"/>
              </a:rPr>
              <a:t>Название подразделения</a:t>
            </a:r>
            <a:br>
              <a:rPr lang="ru-RU" sz="1000">
                <a:latin typeface="HSE Sans" panose="02000000000000000000" pitchFamily="2" charset="0"/>
              </a:rPr>
            </a:br>
            <a:r>
              <a:rPr lang="ru-RU" sz="1000">
                <a:latin typeface="HSE Sans" panose="02000000000000000000" pitchFamily="2" charset="0"/>
              </a:rPr>
              <a:t>в две или три строки</a:t>
            </a:r>
            <a:r>
              <a:rPr lang="en-GB" sz="1000">
                <a:latin typeface="HSE Sans" panose="02000000000000000000" pitchFamily="2" charset="0"/>
              </a:rPr>
              <a:t> (10pt)</a:t>
            </a:r>
            <a:endParaRPr lang="ru-RU" sz="1000">
              <a:latin typeface="HSE Sans" panose="02000000000000000000" pitchFamily="2" charset="0"/>
            </a:endParaRPr>
          </a:p>
        </p:txBody>
      </p:sp>
      <p:sp>
        <p:nvSpPr>
          <p:cNvPr id="13" name="Текст 39">
            <a:extLst>
              <a:ext uri="{FF2B5EF4-FFF2-40B4-BE49-F238E27FC236}">
                <a16:creationId xmlns:a16="http://schemas.microsoft.com/office/drawing/2014/main" id="{5DBFD327-E3A8-944A-AABF-7D813AD0F13C}"/>
              </a:ext>
            </a:extLst>
          </p:cNvPr>
          <p:cNvSpPr>
            <a:spLocks noGrp="1"/>
          </p:cNvSpPr>
          <p:nvPr>
            <p:ph type="body" sz="quarter" idx="14" hasCustomPrompt="1"/>
          </p:nvPr>
        </p:nvSpPr>
        <p:spPr>
          <a:xfrm>
            <a:off x="3459163" y="548720"/>
            <a:ext cx="2070100" cy="408109"/>
          </a:xfrm>
        </p:spPr>
        <p:txBody>
          <a:bodyPr lIns="0" tIns="0" rIns="0" bIns="0">
            <a:noAutofit/>
          </a:bodyPr>
          <a:lstStyle>
            <a:lvl1pPr marL="0" indent="0">
              <a:lnSpc>
                <a:spcPct val="100000"/>
              </a:lnSpc>
              <a:spcBef>
                <a:spcPts val="0"/>
              </a:spcBef>
              <a:buNone/>
              <a:defRPr sz="1000" b="0" i="0">
                <a:solidFill>
                  <a:srgbClr val="0E2D69"/>
                </a:solidFill>
                <a:latin typeface="HSE Sans" panose="02000000000000000000" pitchFamily="2" charset="0"/>
              </a:defRPr>
            </a:lvl1pPr>
            <a:lvl2pPr marL="457200" indent="0">
              <a:buNone/>
              <a:defRPr sz="1000" b="0" i="0">
                <a:solidFill>
                  <a:srgbClr val="0E2D69"/>
                </a:solidFill>
                <a:latin typeface="HSE Sans" panose="02000000000000000000" pitchFamily="2" charset="0"/>
              </a:defRPr>
            </a:lvl2pPr>
            <a:lvl3pPr marL="914400" indent="0">
              <a:buNone/>
              <a:defRPr sz="1000" b="0" i="0">
                <a:solidFill>
                  <a:srgbClr val="0E2D69"/>
                </a:solidFill>
                <a:latin typeface="HSE Sans" panose="02000000000000000000" pitchFamily="2" charset="0"/>
              </a:defRPr>
            </a:lvl3pPr>
            <a:lvl4pPr marL="1371600" indent="0">
              <a:buNone/>
              <a:defRPr sz="1000" b="0" i="0">
                <a:solidFill>
                  <a:srgbClr val="0E2D69"/>
                </a:solidFill>
                <a:latin typeface="HSE Sans" panose="02000000000000000000" pitchFamily="2" charset="0"/>
              </a:defRPr>
            </a:lvl4pPr>
            <a:lvl5pPr marL="1828800" indent="0">
              <a:buNone/>
              <a:defRPr sz="1000" b="0" i="0">
                <a:solidFill>
                  <a:srgbClr val="0E2D69"/>
                </a:solidFill>
                <a:latin typeface="HSE Sans" panose="02000000000000000000" pitchFamily="2" charset="0"/>
              </a:defRPr>
            </a:lvl5pPr>
          </a:lstStyle>
          <a:p>
            <a:r>
              <a:rPr lang="ru-RU" sz="1000">
                <a:latin typeface="HSE Sans" panose="02000000000000000000" pitchFamily="2" charset="0"/>
              </a:rPr>
              <a:t>Название презентации может быть набрано в две или три строки</a:t>
            </a:r>
            <a:r>
              <a:rPr lang="en-GB" sz="1000">
                <a:latin typeface="HSE Sans" panose="02000000000000000000" pitchFamily="2" charset="0"/>
              </a:rPr>
              <a:t> (10pt)</a:t>
            </a:r>
            <a:endParaRPr lang="ru-RU" sz="1000">
              <a:latin typeface="HSE Sans" panose="02000000000000000000" pitchFamily="2" charset="0"/>
            </a:endParaRPr>
          </a:p>
        </p:txBody>
      </p:sp>
      <p:sp>
        <p:nvSpPr>
          <p:cNvPr id="15" name="Текст 39">
            <a:extLst>
              <a:ext uri="{FF2B5EF4-FFF2-40B4-BE49-F238E27FC236}">
                <a16:creationId xmlns:a16="http://schemas.microsoft.com/office/drawing/2014/main" id="{D206FCE0-05C3-2C45-A7D6-1FC287C017BE}"/>
              </a:ext>
            </a:extLst>
          </p:cNvPr>
          <p:cNvSpPr>
            <a:spLocks noGrp="1"/>
          </p:cNvSpPr>
          <p:nvPr>
            <p:ph type="body" sz="quarter" idx="15" hasCustomPrompt="1"/>
          </p:nvPr>
        </p:nvSpPr>
        <p:spPr>
          <a:xfrm>
            <a:off x="6259892" y="548720"/>
            <a:ext cx="2070100" cy="408109"/>
          </a:xfrm>
        </p:spPr>
        <p:txBody>
          <a:bodyPr lIns="0" tIns="0" rIns="0" bIns="0">
            <a:noAutofit/>
          </a:bodyPr>
          <a:lstStyle>
            <a:lvl1pPr marL="0" indent="0">
              <a:lnSpc>
                <a:spcPct val="100000"/>
              </a:lnSpc>
              <a:spcBef>
                <a:spcPts val="0"/>
              </a:spcBef>
              <a:buNone/>
              <a:defRPr sz="1000" b="0" i="0">
                <a:solidFill>
                  <a:srgbClr val="0E2D69"/>
                </a:solidFill>
                <a:latin typeface="HSE Sans" panose="02000000000000000000" pitchFamily="2" charset="0"/>
              </a:defRPr>
            </a:lvl1pPr>
            <a:lvl2pPr marL="457200" indent="0">
              <a:buNone/>
              <a:defRPr sz="1000" b="0" i="0">
                <a:solidFill>
                  <a:srgbClr val="0E2D69"/>
                </a:solidFill>
                <a:latin typeface="HSE Sans" panose="02000000000000000000" pitchFamily="2" charset="0"/>
              </a:defRPr>
            </a:lvl2pPr>
            <a:lvl3pPr marL="914400" indent="0">
              <a:buNone/>
              <a:defRPr sz="1000" b="0" i="0">
                <a:solidFill>
                  <a:srgbClr val="0E2D69"/>
                </a:solidFill>
                <a:latin typeface="HSE Sans" panose="02000000000000000000" pitchFamily="2" charset="0"/>
              </a:defRPr>
            </a:lvl3pPr>
            <a:lvl4pPr marL="1371600" indent="0">
              <a:buNone/>
              <a:defRPr sz="1000" b="0" i="0">
                <a:solidFill>
                  <a:srgbClr val="0E2D69"/>
                </a:solidFill>
                <a:latin typeface="HSE Sans" panose="02000000000000000000" pitchFamily="2" charset="0"/>
              </a:defRPr>
            </a:lvl4pPr>
            <a:lvl5pPr marL="1828800" indent="0">
              <a:buNone/>
              <a:defRPr sz="1000" b="0" i="0">
                <a:solidFill>
                  <a:srgbClr val="0E2D69"/>
                </a:solidFill>
                <a:latin typeface="HSE Sans" panose="02000000000000000000" pitchFamily="2" charset="0"/>
              </a:defRPr>
            </a:lvl5pPr>
          </a:lstStyle>
          <a:p>
            <a:r>
              <a:rPr lang="ru-RU" sz="1000">
                <a:latin typeface="HSE Sans" panose="02000000000000000000" pitchFamily="2" charset="0"/>
              </a:rPr>
              <a:t>Название раздела может быть набрано в две или три строки</a:t>
            </a:r>
            <a:r>
              <a:rPr lang="en-GB" sz="1000">
                <a:latin typeface="HSE Sans" panose="02000000000000000000" pitchFamily="2" charset="0"/>
              </a:rPr>
              <a:t> (10pt)</a:t>
            </a:r>
            <a:endParaRPr lang="ru-RU" sz="1000">
              <a:latin typeface="HSE Sans" panose="02000000000000000000" pitchFamily="2" charset="0"/>
            </a:endParaRPr>
          </a:p>
        </p:txBody>
      </p:sp>
      <p:sp>
        <p:nvSpPr>
          <p:cNvPr id="17" name="Заголовок 31">
            <a:extLst>
              <a:ext uri="{FF2B5EF4-FFF2-40B4-BE49-F238E27FC236}">
                <a16:creationId xmlns:a16="http://schemas.microsoft.com/office/drawing/2014/main" id="{3B28B62E-5EE9-834C-9BB6-BD66079B8164}"/>
              </a:ext>
            </a:extLst>
          </p:cNvPr>
          <p:cNvSpPr>
            <a:spLocks noGrp="1"/>
          </p:cNvSpPr>
          <p:nvPr>
            <p:ph type="title" hasCustomPrompt="1"/>
          </p:nvPr>
        </p:nvSpPr>
        <p:spPr>
          <a:xfrm>
            <a:off x="585897" y="1447790"/>
            <a:ext cx="11057955" cy="777025"/>
          </a:xfrm>
        </p:spPr>
        <p:txBody>
          <a:bodyPr lIns="0" tIns="0" rIns="0" bIns="0" anchor="t">
            <a:normAutofit/>
          </a:bodyPr>
          <a:lstStyle>
            <a:lvl1pPr>
              <a:lnSpc>
                <a:spcPct val="100000"/>
              </a:lnSpc>
              <a:defRPr sz="2400" b="0" i="0">
                <a:latin typeface="HSE Sans" panose="02000000000000000000" pitchFamily="2" charset="0"/>
              </a:defRPr>
            </a:lvl1pPr>
          </a:lstStyle>
          <a:p>
            <a:r>
              <a:rPr lang="ru-RU" sz="2400">
                <a:solidFill>
                  <a:srgbClr val="102D69"/>
                </a:solidFill>
                <a:latin typeface="HSE Sans" panose="02000000000000000000" pitchFamily="2" charset="0"/>
              </a:rPr>
              <a:t>Заголовок может быть набран в две или три строки</a:t>
            </a:r>
            <a:r>
              <a:rPr lang="en-GB" sz="2400">
                <a:solidFill>
                  <a:srgbClr val="102D69"/>
                </a:solidFill>
                <a:latin typeface="HSE Sans" panose="02000000000000000000" pitchFamily="2" charset="0"/>
              </a:rPr>
              <a:t> (24 </a:t>
            </a:r>
            <a:r>
              <a:rPr lang="en-GB" sz="2400" err="1">
                <a:solidFill>
                  <a:srgbClr val="102D69"/>
                </a:solidFill>
                <a:latin typeface="HSE Sans" panose="02000000000000000000" pitchFamily="2" charset="0"/>
              </a:rPr>
              <a:t>pt</a:t>
            </a:r>
            <a:r>
              <a:rPr lang="en-GB" sz="2400">
                <a:solidFill>
                  <a:srgbClr val="102D69"/>
                </a:solidFill>
                <a:latin typeface="HSE Sans" panose="02000000000000000000" pitchFamily="2" charset="0"/>
              </a:rPr>
              <a:t>)</a:t>
            </a:r>
            <a:endParaRPr lang="ru-RU" sz="2400">
              <a:solidFill>
                <a:srgbClr val="102D69"/>
              </a:solidFill>
              <a:latin typeface="HSE Sans" panose="02000000000000000000" pitchFamily="2" charset="0"/>
            </a:endParaRPr>
          </a:p>
        </p:txBody>
      </p:sp>
      <p:sp>
        <p:nvSpPr>
          <p:cNvPr id="24" name="Текст 35">
            <a:extLst>
              <a:ext uri="{FF2B5EF4-FFF2-40B4-BE49-F238E27FC236}">
                <a16:creationId xmlns:a16="http://schemas.microsoft.com/office/drawing/2014/main" id="{621215DE-C1FD-2B4C-B236-AF679CF906BE}"/>
              </a:ext>
            </a:extLst>
          </p:cNvPr>
          <p:cNvSpPr>
            <a:spLocks noGrp="1"/>
          </p:cNvSpPr>
          <p:nvPr>
            <p:ph type="body" sz="quarter" idx="12" hasCustomPrompt="1"/>
          </p:nvPr>
        </p:nvSpPr>
        <p:spPr>
          <a:xfrm>
            <a:off x="575076" y="4103994"/>
            <a:ext cx="2758143" cy="1569661"/>
          </a:xfrm>
        </p:spPr>
        <p:txBody>
          <a:bodyPr lIns="0" tIns="0" rIns="0">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300" b="0" i="0">
                <a:solidFill>
                  <a:srgbClr val="0E2D69"/>
                </a:solidFill>
                <a:latin typeface="HSE Sans" panose="02000000000000000000" pitchFamily="2" charset="0"/>
              </a:defRPr>
            </a:lvl1pPr>
            <a:lvl2pPr marL="4572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2pPr>
            <a:lvl3pPr marL="9144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3pPr>
            <a:lvl4pPr marL="13716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4pPr>
            <a:lvl5pPr marL="18288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5pPr>
          </a:lstStyle>
          <a:p>
            <a:r>
              <a:rPr lang="ru-RU" sz="1300">
                <a:latin typeface="HSE Sans" panose="02000000000000000000" pitchFamily="2" charset="0"/>
              </a:rPr>
              <a:t>Если у вас мало данных, то не переживайте. Сделайте несколько крупных цифр и аккуратные подписи к ним, это позволит подать информацию красиво и аккуратно.</a:t>
            </a:r>
          </a:p>
        </p:txBody>
      </p:sp>
      <p:sp>
        <p:nvSpPr>
          <p:cNvPr id="25" name="Текст 35">
            <a:extLst>
              <a:ext uri="{FF2B5EF4-FFF2-40B4-BE49-F238E27FC236}">
                <a16:creationId xmlns:a16="http://schemas.microsoft.com/office/drawing/2014/main" id="{8BC2F90D-0CE0-574C-A7C1-EAA3E6F1AB56}"/>
              </a:ext>
            </a:extLst>
          </p:cNvPr>
          <p:cNvSpPr>
            <a:spLocks noGrp="1"/>
          </p:cNvSpPr>
          <p:nvPr>
            <p:ph type="body" sz="quarter" idx="16" hasCustomPrompt="1"/>
          </p:nvPr>
        </p:nvSpPr>
        <p:spPr>
          <a:xfrm>
            <a:off x="4047007" y="4103994"/>
            <a:ext cx="2757612" cy="1569661"/>
          </a:xfrm>
        </p:spPr>
        <p:txBody>
          <a:bodyPr lIns="0" tIns="0" rIns="0">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300" b="0" i="0">
                <a:solidFill>
                  <a:srgbClr val="0E2D69"/>
                </a:solidFill>
                <a:latin typeface="HSE Sans" panose="02000000000000000000" pitchFamily="2" charset="0"/>
              </a:defRPr>
            </a:lvl1pPr>
            <a:lvl2pPr marL="4572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2pPr>
            <a:lvl3pPr marL="9144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3pPr>
            <a:lvl4pPr marL="13716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4pPr>
            <a:lvl5pPr marL="18288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5pPr>
          </a:lstStyle>
          <a:p>
            <a:r>
              <a:rPr lang="ru-RU" sz="1300">
                <a:latin typeface="HSE Sans" panose="02000000000000000000" pitchFamily="2" charset="0"/>
              </a:rPr>
              <a:t>Если у вас мало данных, то не переживайте. Сделайте несколько крупных цифр и аккуратные подписи к ним, это позволит подать информацию красиво и аккуратно.</a:t>
            </a:r>
          </a:p>
        </p:txBody>
      </p:sp>
      <p:sp>
        <p:nvSpPr>
          <p:cNvPr id="26" name="Текст 35">
            <a:extLst>
              <a:ext uri="{FF2B5EF4-FFF2-40B4-BE49-F238E27FC236}">
                <a16:creationId xmlns:a16="http://schemas.microsoft.com/office/drawing/2014/main" id="{239E188B-2696-8A48-9F8A-36223EEF61E9}"/>
              </a:ext>
            </a:extLst>
          </p:cNvPr>
          <p:cNvSpPr>
            <a:spLocks noGrp="1"/>
          </p:cNvSpPr>
          <p:nvPr>
            <p:ph type="body" sz="quarter" idx="17" hasCustomPrompt="1"/>
          </p:nvPr>
        </p:nvSpPr>
        <p:spPr>
          <a:xfrm>
            <a:off x="7518938" y="4103994"/>
            <a:ext cx="2757612" cy="1569661"/>
          </a:xfrm>
        </p:spPr>
        <p:txBody>
          <a:bodyPr lIns="0" tIns="0" rIns="0">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300" b="0" i="0">
                <a:solidFill>
                  <a:srgbClr val="0E2D69"/>
                </a:solidFill>
                <a:latin typeface="HSE Sans" panose="02000000000000000000" pitchFamily="2" charset="0"/>
              </a:defRPr>
            </a:lvl1pPr>
            <a:lvl2pPr marL="4572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2pPr>
            <a:lvl3pPr marL="9144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3pPr>
            <a:lvl4pPr marL="13716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4pPr>
            <a:lvl5pPr marL="18288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5pPr>
          </a:lstStyle>
          <a:p>
            <a:r>
              <a:rPr lang="ru-RU" sz="1300">
                <a:latin typeface="HSE Sans" panose="02000000000000000000" pitchFamily="2" charset="0"/>
              </a:rPr>
              <a:t>Если у вас мало данных, то не переживайте. Сделайте несколько крупных цифр и аккуратные подписи к ним, это позволит подать информацию красиво и аккуратно.</a:t>
            </a:r>
          </a:p>
        </p:txBody>
      </p:sp>
      <p:sp>
        <p:nvSpPr>
          <p:cNvPr id="28" name="Текст 27">
            <a:extLst>
              <a:ext uri="{FF2B5EF4-FFF2-40B4-BE49-F238E27FC236}">
                <a16:creationId xmlns:a16="http://schemas.microsoft.com/office/drawing/2014/main" id="{379BF4C6-F899-294C-B88E-8363AFBEEC2A}"/>
              </a:ext>
            </a:extLst>
          </p:cNvPr>
          <p:cNvSpPr>
            <a:spLocks noGrp="1"/>
          </p:cNvSpPr>
          <p:nvPr>
            <p:ph type="body" sz="quarter" idx="18" hasCustomPrompt="1"/>
          </p:nvPr>
        </p:nvSpPr>
        <p:spPr>
          <a:xfrm>
            <a:off x="575076" y="2710235"/>
            <a:ext cx="2758143" cy="1164116"/>
          </a:xfrm>
        </p:spPr>
        <p:txBody>
          <a:bodyPr lIns="0" tIns="0" rIns="0" bIns="0">
            <a:noAutofit/>
          </a:bodyPr>
          <a:lstStyle>
            <a:lvl1pPr marL="0" indent="0">
              <a:buNone/>
              <a:defRPr sz="9600">
                <a:latin typeface="HSE Sans" panose="02000000000000000000" pitchFamily="2" charset="0"/>
              </a:defRPr>
            </a:lvl1pPr>
            <a:lvl2pPr>
              <a:defRPr sz="9600">
                <a:latin typeface="HSE Sans" panose="02000000000000000000" pitchFamily="2" charset="0"/>
              </a:defRPr>
            </a:lvl2pPr>
            <a:lvl3pPr>
              <a:defRPr sz="9600">
                <a:latin typeface="HSE Sans" panose="02000000000000000000" pitchFamily="2" charset="0"/>
              </a:defRPr>
            </a:lvl3pPr>
            <a:lvl4pPr>
              <a:defRPr sz="9600">
                <a:latin typeface="HSE Sans" panose="02000000000000000000" pitchFamily="2" charset="0"/>
              </a:defRPr>
            </a:lvl4pPr>
            <a:lvl5pPr>
              <a:defRPr sz="9600">
                <a:latin typeface="HSE Sans" panose="02000000000000000000" pitchFamily="2" charset="0"/>
              </a:defRPr>
            </a:lvl5pPr>
          </a:lstStyle>
          <a:p>
            <a:pPr lvl="0"/>
            <a:r>
              <a:rPr lang="ru-RU" sz="9600">
                <a:solidFill>
                  <a:srgbClr val="102D69"/>
                </a:solidFill>
                <a:latin typeface="HSE Sans" panose="02000000000000000000" pitchFamily="2" charset="0"/>
              </a:rPr>
              <a:t>152</a:t>
            </a:r>
            <a:endParaRPr lang="ru-RU"/>
          </a:p>
        </p:txBody>
      </p:sp>
      <p:sp>
        <p:nvSpPr>
          <p:cNvPr id="29" name="Текст 27">
            <a:extLst>
              <a:ext uri="{FF2B5EF4-FFF2-40B4-BE49-F238E27FC236}">
                <a16:creationId xmlns:a16="http://schemas.microsoft.com/office/drawing/2014/main" id="{DE7F352B-F6D9-B545-A835-443A55956E74}"/>
              </a:ext>
            </a:extLst>
          </p:cNvPr>
          <p:cNvSpPr>
            <a:spLocks noGrp="1"/>
          </p:cNvSpPr>
          <p:nvPr>
            <p:ph type="body" sz="quarter" idx="19" hasCustomPrompt="1"/>
          </p:nvPr>
        </p:nvSpPr>
        <p:spPr>
          <a:xfrm>
            <a:off x="4047007" y="2710235"/>
            <a:ext cx="2758143" cy="1164116"/>
          </a:xfrm>
        </p:spPr>
        <p:txBody>
          <a:bodyPr lIns="0" tIns="0" rIns="0" bIns="0">
            <a:noAutofit/>
          </a:bodyPr>
          <a:lstStyle>
            <a:lvl1pPr marL="0" indent="0">
              <a:buNone/>
              <a:defRPr sz="9600">
                <a:latin typeface="HSE Sans" panose="02000000000000000000" pitchFamily="2" charset="0"/>
              </a:defRPr>
            </a:lvl1pPr>
            <a:lvl2pPr>
              <a:defRPr sz="9600">
                <a:latin typeface="HSE Sans" panose="02000000000000000000" pitchFamily="2" charset="0"/>
              </a:defRPr>
            </a:lvl2pPr>
            <a:lvl3pPr>
              <a:defRPr sz="9600">
                <a:latin typeface="HSE Sans" panose="02000000000000000000" pitchFamily="2" charset="0"/>
              </a:defRPr>
            </a:lvl3pPr>
            <a:lvl4pPr>
              <a:defRPr sz="9600">
                <a:latin typeface="HSE Sans" panose="02000000000000000000" pitchFamily="2" charset="0"/>
              </a:defRPr>
            </a:lvl4pPr>
            <a:lvl5pPr>
              <a:defRPr sz="9600">
                <a:latin typeface="HSE Sans" panose="02000000000000000000" pitchFamily="2" charset="0"/>
              </a:defRPr>
            </a:lvl5pPr>
          </a:lstStyle>
          <a:p>
            <a:pPr lvl="0"/>
            <a:r>
              <a:rPr lang="ru-RU" sz="9600">
                <a:solidFill>
                  <a:srgbClr val="102D69"/>
                </a:solidFill>
                <a:latin typeface="HSE Sans" panose="02000000000000000000" pitchFamily="2" charset="0"/>
              </a:rPr>
              <a:t>95</a:t>
            </a:r>
            <a:endParaRPr lang="ru-RU"/>
          </a:p>
        </p:txBody>
      </p:sp>
      <p:sp>
        <p:nvSpPr>
          <p:cNvPr id="30" name="Текст 27">
            <a:extLst>
              <a:ext uri="{FF2B5EF4-FFF2-40B4-BE49-F238E27FC236}">
                <a16:creationId xmlns:a16="http://schemas.microsoft.com/office/drawing/2014/main" id="{D1D5AF9F-C1B0-7842-8789-1DB8963D981B}"/>
              </a:ext>
            </a:extLst>
          </p:cNvPr>
          <p:cNvSpPr>
            <a:spLocks noGrp="1"/>
          </p:cNvSpPr>
          <p:nvPr>
            <p:ph type="body" sz="quarter" idx="20" hasCustomPrompt="1"/>
          </p:nvPr>
        </p:nvSpPr>
        <p:spPr>
          <a:xfrm>
            <a:off x="7518938" y="2710235"/>
            <a:ext cx="2758143" cy="1164116"/>
          </a:xfrm>
        </p:spPr>
        <p:txBody>
          <a:bodyPr lIns="0" tIns="0" rIns="0" bIns="0">
            <a:noAutofit/>
          </a:bodyPr>
          <a:lstStyle>
            <a:lvl1pPr marL="0" indent="0">
              <a:buNone/>
              <a:defRPr sz="9600">
                <a:latin typeface="HSE Sans" panose="02000000000000000000" pitchFamily="2" charset="0"/>
              </a:defRPr>
            </a:lvl1pPr>
            <a:lvl2pPr>
              <a:defRPr sz="9600">
                <a:latin typeface="HSE Sans" panose="02000000000000000000" pitchFamily="2" charset="0"/>
              </a:defRPr>
            </a:lvl2pPr>
            <a:lvl3pPr>
              <a:defRPr sz="9600">
                <a:latin typeface="HSE Sans" panose="02000000000000000000" pitchFamily="2" charset="0"/>
              </a:defRPr>
            </a:lvl3pPr>
            <a:lvl4pPr>
              <a:defRPr sz="9600">
                <a:latin typeface="HSE Sans" panose="02000000000000000000" pitchFamily="2" charset="0"/>
              </a:defRPr>
            </a:lvl4pPr>
            <a:lvl5pPr>
              <a:defRPr sz="9600">
                <a:latin typeface="HSE Sans" panose="02000000000000000000" pitchFamily="2" charset="0"/>
              </a:defRPr>
            </a:lvl5pPr>
          </a:lstStyle>
          <a:p>
            <a:pPr lvl="0"/>
            <a:r>
              <a:rPr lang="ru-RU" sz="9600">
                <a:solidFill>
                  <a:srgbClr val="102D69"/>
                </a:solidFill>
                <a:latin typeface="HSE Sans" panose="02000000000000000000" pitchFamily="2" charset="0"/>
              </a:rPr>
              <a:t>284</a:t>
            </a:r>
            <a:endParaRPr lang="ru-RU"/>
          </a:p>
        </p:txBody>
      </p:sp>
    </p:spTree>
    <p:extLst>
      <p:ext uri="{BB962C8B-B14F-4D97-AF65-F5344CB8AC3E}">
        <p14:creationId xmlns:p14="http://schemas.microsoft.com/office/powerpoint/2010/main" val="20570523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Таблица_1">
    <p:spTree>
      <p:nvGrpSpPr>
        <p:cNvPr id="1" name=""/>
        <p:cNvGrpSpPr/>
        <p:nvPr/>
      </p:nvGrpSpPr>
      <p:grpSpPr>
        <a:xfrm>
          <a:off x="0" y="0"/>
          <a:ext cx="0" cy="0"/>
          <a:chOff x="0" y="0"/>
          <a:chExt cx="0" cy="0"/>
        </a:xfrm>
      </p:grpSpPr>
      <p:pic>
        <p:nvPicPr>
          <p:cNvPr id="5" name="Picture 4" descr="Icon&#10;&#10;Description automatically generated">
            <a:extLst>
              <a:ext uri="{FF2B5EF4-FFF2-40B4-BE49-F238E27FC236}">
                <a16:creationId xmlns:a16="http://schemas.microsoft.com/office/drawing/2014/main" id="{C5425806-16DD-844E-927C-26E7143A9ED8}"/>
              </a:ext>
            </a:extLst>
          </p:cNvPr>
          <p:cNvPicPr>
            <a:picLocks noChangeAspect="1"/>
          </p:cNvPicPr>
          <p:nvPr userDrawn="1"/>
        </p:nvPicPr>
        <p:blipFill>
          <a:blip r:embed="rId2"/>
          <a:stretch>
            <a:fillRect/>
          </a:stretch>
        </p:blipFill>
        <p:spPr>
          <a:xfrm>
            <a:off x="517199" y="464363"/>
            <a:ext cx="448276" cy="448276"/>
          </a:xfrm>
          <a:prstGeom prst="rect">
            <a:avLst/>
          </a:prstGeom>
        </p:spPr>
      </p:pic>
      <p:cxnSp>
        <p:nvCxnSpPr>
          <p:cNvPr id="6" name="Straight Connector 19">
            <a:extLst>
              <a:ext uri="{FF2B5EF4-FFF2-40B4-BE49-F238E27FC236}">
                <a16:creationId xmlns:a16="http://schemas.microsoft.com/office/drawing/2014/main" id="{479746FF-3282-DF46-9D7C-D80431604A55}"/>
              </a:ext>
            </a:extLst>
          </p:cNvPr>
          <p:cNvCxnSpPr>
            <a:cxnSpLocks/>
          </p:cNvCxnSpPr>
          <p:nvPr userDrawn="1"/>
        </p:nvCxnSpPr>
        <p:spPr>
          <a:xfrm>
            <a:off x="3298686"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cxnSp>
        <p:nvCxnSpPr>
          <p:cNvPr id="7" name="Straight Connector 21">
            <a:extLst>
              <a:ext uri="{FF2B5EF4-FFF2-40B4-BE49-F238E27FC236}">
                <a16:creationId xmlns:a16="http://schemas.microsoft.com/office/drawing/2014/main" id="{51B44297-B0E7-D74D-B291-D39A0D468B42}"/>
              </a:ext>
            </a:extLst>
          </p:cNvPr>
          <p:cNvCxnSpPr>
            <a:cxnSpLocks/>
          </p:cNvCxnSpPr>
          <p:nvPr userDrawn="1"/>
        </p:nvCxnSpPr>
        <p:spPr>
          <a:xfrm>
            <a:off x="6099416"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cxnSp>
        <p:nvCxnSpPr>
          <p:cNvPr id="8" name="Straight Connector 25">
            <a:extLst>
              <a:ext uri="{FF2B5EF4-FFF2-40B4-BE49-F238E27FC236}">
                <a16:creationId xmlns:a16="http://schemas.microsoft.com/office/drawing/2014/main" id="{0EA4A057-F0CB-E04F-B472-4A1ABFB64C66}"/>
              </a:ext>
            </a:extLst>
          </p:cNvPr>
          <p:cNvCxnSpPr>
            <a:cxnSpLocks/>
          </p:cNvCxnSpPr>
          <p:nvPr userDrawn="1"/>
        </p:nvCxnSpPr>
        <p:spPr>
          <a:xfrm>
            <a:off x="10277081"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764502F5-56EE-354B-A3B1-E79F8B005172}"/>
              </a:ext>
            </a:extLst>
          </p:cNvPr>
          <p:cNvSpPr txBox="1"/>
          <p:nvPr userDrawn="1"/>
        </p:nvSpPr>
        <p:spPr>
          <a:xfrm>
            <a:off x="10410201" y="532278"/>
            <a:ext cx="671977" cy="307777"/>
          </a:xfrm>
          <a:prstGeom prst="rect">
            <a:avLst/>
          </a:prstGeom>
          <a:noFill/>
        </p:spPr>
        <p:txBody>
          <a:bodyPr wrap="square" lIns="0" tIns="0" rIns="0" bIns="0" rtlCol="0">
            <a:spAutoFit/>
          </a:bodyPr>
          <a:lstStyle/>
          <a:p>
            <a:fld id="{32AF94B5-93D7-5247-B727-C7089232F508}" type="slidenum">
              <a:rPr lang="ru-RU" sz="2000" smtClean="0">
                <a:solidFill>
                  <a:srgbClr val="102D69"/>
                </a:solidFill>
                <a:latin typeface="HSE Sans" panose="02000000000000000000" pitchFamily="2" charset="0"/>
              </a:rPr>
              <a:t>‹#›</a:t>
            </a:fld>
            <a:endParaRPr lang="ru-RU" sz="2000">
              <a:solidFill>
                <a:srgbClr val="102D69"/>
              </a:solidFill>
              <a:latin typeface="HSE Sans" panose="02000000000000000000" pitchFamily="2" charset="0"/>
            </a:endParaRPr>
          </a:p>
        </p:txBody>
      </p:sp>
      <p:cxnSp>
        <p:nvCxnSpPr>
          <p:cNvPr id="10" name="Straight Connector 59">
            <a:extLst>
              <a:ext uri="{FF2B5EF4-FFF2-40B4-BE49-F238E27FC236}">
                <a16:creationId xmlns:a16="http://schemas.microsoft.com/office/drawing/2014/main" id="{A80E0956-5C10-CC40-A426-CBD2E0C4158E}"/>
              </a:ext>
            </a:extLst>
          </p:cNvPr>
          <p:cNvCxnSpPr>
            <a:cxnSpLocks/>
          </p:cNvCxnSpPr>
          <p:nvPr userDrawn="1"/>
        </p:nvCxnSpPr>
        <p:spPr>
          <a:xfrm>
            <a:off x="11643868"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sp>
        <p:nvSpPr>
          <p:cNvPr id="11" name="Текст 37">
            <a:extLst>
              <a:ext uri="{FF2B5EF4-FFF2-40B4-BE49-F238E27FC236}">
                <a16:creationId xmlns:a16="http://schemas.microsoft.com/office/drawing/2014/main" id="{6EC59AAD-5962-8D49-BF4D-7DA5D573073E}"/>
              </a:ext>
            </a:extLst>
          </p:cNvPr>
          <p:cNvSpPr>
            <a:spLocks noGrp="1"/>
          </p:cNvSpPr>
          <p:nvPr>
            <p:ph type="body" sz="quarter" idx="13" hasCustomPrompt="1"/>
          </p:nvPr>
        </p:nvSpPr>
        <p:spPr>
          <a:xfrm>
            <a:off x="1143689" y="540904"/>
            <a:ext cx="1901825" cy="415925"/>
          </a:xfrm>
        </p:spPr>
        <p:txBody>
          <a:bodyPr lIns="0" tIns="0" rIns="0" bIns="0">
            <a:no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000" b="0" i="0">
                <a:latin typeface="HSE Sans" panose="02000000000000000000" pitchFamily="2" charset="0"/>
              </a:defRPr>
            </a:lvl1pPr>
            <a:lvl2pPr marL="457200" indent="0">
              <a:lnSpc>
                <a:spcPct val="100000"/>
              </a:lnSpc>
              <a:buNone/>
              <a:defRPr sz="1000" b="0" i="0">
                <a:latin typeface="HSE Sans" panose="02000000000000000000" pitchFamily="2" charset="0"/>
              </a:defRPr>
            </a:lvl2pPr>
            <a:lvl3pPr marL="914400" indent="0">
              <a:lnSpc>
                <a:spcPct val="100000"/>
              </a:lnSpc>
              <a:buNone/>
              <a:defRPr sz="1000" b="0" i="0">
                <a:latin typeface="HSE Sans" panose="02000000000000000000" pitchFamily="2" charset="0"/>
              </a:defRPr>
            </a:lvl3pPr>
            <a:lvl4pPr marL="1371600" indent="0">
              <a:lnSpc>
                <a:spcPct val="100000"/>
              </a:lnSpc>
              <a:buNone/>
              <a:defRPr sz="1000" b="0" i="0">
                <a:latin typeface="HSE Sans" panose="02000000000000000000" pitchFamily="2" charset="0"/>
              </a:defRPr>
            </a:lvl4pPr>
            <a:lvl5pPr marL="1828800" indent="0">
              <a:lnSpc>
                <a:spcPct val="100000"/>
              </a:lnSpc>
              <a:buNone/>
              <a:defRPr sz="1000" b="0" i="0">
                <a:latin typeface="HSE Sans" panose="02000000000000000000" pitchFamily="2" charset="0"/>
              </a:defRPr>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ru-RU" sz="1000">
                <a:latin typeface="HSE Sans" panose="02000000000000000000" pitchFamily="2" charset="0"/>
              </a:rPr>
              <a:t>Название подразделения</a:t>
            </a:r>
            <a:br>
              <a:rPr lang="ru-RU" sz="1000">
                <a:latin typeface="HSE Sans" panose="02000000000000000000" pitchFamily="2" charset="0"/>
              </a:rPr>
            </a:br>
            <a:r>
              <a:rPr lang="ru-RU" sz="1000">
                <a:latin typeface="HSE Sans" panose="02000000000000000000" pitchFamily="2" charset="0"/>
              </a:rPr>
              <a:t>в две или три строки</a:t>
            </a:r>
            <a:r>
              <a:rPr lang="en-GB" sz="1000">
                <a:latin typeface="HSE Sans" panose="02000000000000000000" pitchFamily="2" charset="0"/>
              </a:rPr>
              <a:t> (10pt)</a:t>
            </a:r>
            <a:endParaRPr lang="ru-RU" sz="1000">
              <a:latin typeface="HSE Sans" panose="02000000000000000000" pitchFamily="2" charset="0"/>
            </a:endParaRPr>
          </a:p>
        </p:txBody>
      </p:sp>
      <p:sp>
        <p:nvSpPr>
          <p:cNvPr id="12" name="Текст 39">
            <a:extLst>
              <a:ext uri="{FF2B5EF4-FFF2-40B4-BE49-F238E27FC236}">
                <a16:creationId xmlns:a16="http://schemas.microsoft.com/office/drawing/2014/main" id="{49041ACC-EEF4-D34B-A7DE-87B1AF2ED383}"/>
              </a:ext>
            </a:extLst>
          </p:cNvPr>
          <p:cNvSpPr>
            <a:spLocks noGrp="1"/>
          </p:cNvSpPr>
          <p:nvPr>
            <p:ph type="body" sz="quarter" idx="14" hasCustomPrompt="1"/>
          </p:nvPr>
        </p:nvSpPr>
        <p:spPr>
          <a:xfrm>
            <a:off x="3459163" y="548720"/>
            <a:ext cx="2070100" cy="408109"/>
          </a:xfrm>
        </p:spPr>
        <p:txBody>
          <a:bodyPr lIns="0" tIns="0" rIns="0" bIns="0">
            <a:noAutofit/>
          </a:bodyPr>
          <a:lstStyle>
            <a:lvl1pPr marL="0" indent="0">
              <a:lnSpc>
                <a:spcPct val="100000"/>
              </a:lnSpc>
              <a:spcBef>
                <a:spcPts val="0"/>
              </a:spcBef>
              <a:buNone/>
              <a:defRPr sz="1000" b="0" i="0">
                <a:solidFill>
                  <a:srgbClr val="0E2D69"/>
                </a:solidFill>
                <a:latin typeface="HSE Sans" panose="02000000000000000000" pitchFamily="2" charset="0"/>
              </a:defRPr>
            </a:lvl1pPr>
            <a:lvl2pPr marL="457200" indent="0">
              <a:buNone/>
              <a:defRPr sz="1000" b="0" i="0">
                <a:solidFill>
                  <a:srgbClr val="0E2D69"/>
                </a:solidFill>
                <a:latin typeface="HSE Sans" panose="02000000000000000000" pitchFamily="2" charset="0"/>
              </a:defRPr>
            </a:lvl2pPr>
            <a:lvl3pPr marL="914400" indent="0">
              <a:buNone/>
              <a:defRPr sz="1000" b="0" i="0">
                <a:solidFill>
                  <a:srgbClr val="0E2D69"/>
                </a:solidFill>
                <a:latin typeface="HSE Sans" panose="02000000000000000000" pitchFamily="2" charset="0"/>
              </a:defRPr>
            </a:lvl3pPr>
            <a:lvl4pPr marL="1371600" indent="0">
              <a:buNone/>
              <a:defRPr sz="1000" b="0" i="0">
                <a:solidFill>
                  <a:srgbClr val="0E2D69"/>
                </a:solidFill>
                <a:latin typeface="HSE Sans" panose="02000000000000000000" pitchFamily="2" charset="0"/>
              </a:defRPr>
            </a:lvl4pPr>
            <a:lvl5pPr marL="1828800" indent="0">
              <a:buNone/>
              <a:defRPr sz="1000" b="0" i="0">
                <a:solidFill>
                  <a:srgbClr val="0E2D69"/>
                </a:solidFill>
                <a:latin typeface="HSE Sans" panose="02000000000000000000" pitchFamily="2" charset="0"/>
              </a:defRPr>
            </a:lvl5pPr>
          </a:lstStyle>
          <a:p>
            <a:r>
              <a:rPr lang="ru-RU" sz="1000">
                <a:latin typeface="HSE Sans" panose="02000000000000000000" pitchFamily="2" charset="0"/>
              </a:rPr>
              <a:t>Название презентации может быть набрано в две или три строки</a:t>
            </a:r>
            <a:r>
              <a:rPr lang="en-GB" sz="1000">
                <a:latin typeface="HSE Sans" panose="02000000000000000000" pitchFamily="2" charset="0"/>
              </a:rPr>
              <a:t> (10pt)</a:t>
            </a:r>
            <a:endParaRPr lang="ru-RU" sz="1000">
              <a:latin typeface="HSE Sans" panose="02000000000000000000" pitchFamily="2" charset="0"/>
            </a:endParaRPr>
          </a:p>
        </p:txBody>
      </p:sp>
      <p:sp>
        <p:nvSpPr>
          <p:cNvPr id="14" name="Текст 39">
            <a:extLst>
              <a:ext uri="{FF2B5EF4-FFF2-40B4-BE49-F238E27FC236}">
                <a16:creationId xmlns:a16="http://schemas.microsoft.com/office/drawing/2014/main" id="{BF93B2CC-81A4-0943-AF6C-C86576792995}"/>
              </a:ext>
            </a:extLst>
          </p:cNvPr>
          <p:cNvSpPr>
            <a:spLocks noGrp="1"/>
          </p:cNvSpPr>
          <p:nvPr>
            <p:ph type="body" sz="quarter" idx="15" hasCustomPrompt="1"/>
          </p:nvPr>
        </p:nvSpPr>
        <p:spPr>
          <a:xfrm>
            <a:off x="6259892" y="548720"/>
            <a:ext cx="2070100" cy="408109"/>
          </a:xfrm>
        </p:spPr>
        <p:txBody>
          <a:bodyPr lIns="0" tIns="0" rIns="0" bIns="0">
            <a:noAutofit/>
          </a:bodyPr>
          <a:lstStyle>
            <a:lvl1pPr marL="0" indent="0">
              <a:lnSpc>
                <a:spcPct val="100000"/>
              </a:lnSpc>
              <a:spcBef>
                <a:spcPts val="0"/>
              </a:spcBef>
              <a:buNone/>
              <a:defRPr sz="1000" b="0" i="0">
                <a:solidFill>
                  <a:srgbClr val="0E2D69"/>
                </a:solidFill>
                <a:latin typeface="HSE Sans" panose="02000000000000000000" pitchFamily="2" charset="0"/>
              </a:defRPr>
            </a:lvl1pPr>
            <a:lvl2pPr marL="457200" indent="0">
              <a:buNone/>
              <a:defRPr sz="1000" b="0" i="0">
                <a:solidFill>
                  <a:srgbClr val="0E2D69"/>
                </a:solidFill>
                <a:latin typeface="HSE Sans" panose="02000000000000000000" pitchFamily="2" charset="0"/>
              </a:defRPr>
            </a:lvl2pPr>
            <a:lvl3pPr marL="914400" indent="0">
              <a:buNone/>
              <a:defRPr sz="1000" b="0" i="0">
                <a:solidFill>
                  <a:srgbClr val="0E2D69"/>
                </a:solidFill>
                <a:latin typeface="HSE Sans" panose="02000000000000000000" pitchFamily="2" charset="0"/>
              </a:defRPr>
            </a:lvl3pPr>
            <a:lvl4pPr marL="1371600" indent="0">
              <a:buNone/>
              <a:defRPr sz="1000" b="0" i="0">
                <a:solidFill>
                  <a:srgbClr val="0E2D69"/>
                </a:solidFill>
                <a:latin typeface="HSE Sans" panose="02000000000000000000" pitchFamily="2" charset="0"/>
              </a:defRPr>
            </a:lvl4pPr>
            <a:lvl5pPr marL="1828800" indent="0">
              <a:buNone/>
              <a:defRPr sz="1000" b="0" i="0">
                <a:solidFill>
                  <a:srgbClr val="0E2D69"/>
                </a:solidFill>
                <a:latin typeface="HSE Sans" panose="02000000000000000000" pitchFamily="2" charset="0"/>
              </a:defRPr>
            </a:lvl5pPr>
          </a:lstStyle>
          <a:p>
            <a:r>
              <a:rPr lang="ru-RU" sz="1000">
                <a:latin typeface="HSE Sans" panose="02000000000000000000" pitchFamily="2" charset="0"/>
              </a:rPr>
              <a:t>Название раздела может быть набрано в две или три строки</a:t>
            </a:r>
            <a:r>
              <a:rPr lang="en-GB" sz="1000">
                <a:latin typeface="HSE Sans" panose="02000000000000000000" pitchFamily="2" charset="0"/>
              </a:rPr>
              <a:t> (10pt)</a:t>
            </a:r>
            <a:endParaRPr lang="ru-RU" sz="1000">
              <a:latin typeface="HSE Sans" panose="02000000000000000000" pitchFamily="2" charset="0"/>
            </a:endParaRPr>
          </a:p>
        </p:txBody>
      </p:sp>
      <p:sp>
        <p:nvSpPr>
          <p:cNvPr id="15" name="Текст 22">
            <a:extLst>
              <a:ext uri="{FF2B5EF4-FFF2-40B4-BE49-F238E27FC236}">
                <a16:creationId xmlns:a16="http://schemas.microsoft.com/office/drawing/2014/main" id="{51340CB4-0355-3640-A212-F684523CDCCF}"/>
              </a:ext>
            </a:extLst>
          </p:cNvPr>
          <p:cNvSpPr>
            <a:spLocks noGrp="1"/>
          </p:cNvSpPr>
          <p:nvPr>
            <p:ph type="body" sz="quarter" idx="17" hasCustomPrompt="1"/>
          </p:nvPr>
        </p:nvSpPr>
        <p:spPr>
          <a:xfrm>
            <a:off x="585787" y="1447065"/>
            <a:ext cx="11058065" cy="307778"/>
          </a:xfrm>
        </p:spPr>
        <p:txBody>
          <a:bodyPr lIns="0" tIns="0" rIns="0" bIns="0">
            <a:noAutofit/>
          </a:bodyPr>
          <a:lstStyle>
            <a:lvl1pPr marL="0" indent="0">
              <a:buNone/>
              <a:defRPr sz="1600" b="0" i="0">
                <a:solidFill>
                  <a:srgbClr val="0E2D69"/>
                </a:solidFill>
                <a:latin typeface="HSE Sans" panose="02000000000000000000" pitchFamily="2" charset="0"/>
              </a:defRPr>
            </a:lvl1pPr>
            <a:lvl2pPr>
              <a:defRPr sz="1600" b="0" i="0">
                <a:solidFill>
                  <a:srgbClr val="0E2D69"/>
                </a:solidFill>
                <a:latin typeface="HSE Sans" panose="02000000000000000000" pitchFamily="2" charset="0"/>
              </a:defRPr>
            </a:lvl2pPr>
            <a:lvl3pPr>
              <a:defRPr sz="1600" b="0" i="0">
                <a:solidFill>
                  <a:srgbClr val="0E2D69"/>
                </a:solidFill>
                <a:latin typeface="HSE Sans" panose="02000000000000000000" pitchFamily="2" charset="0"/>
              </a:defRPr>
            </a:lvl3pPr>
            <a:lvl4pPr>
              <a:defRPr sz="1600" b="0" i="0">
                <a:solidFill>
                  <a:srgbClr val="0E2D69"/>
                </a:solidFill>
                <a:latin typeface="HSE Sans" panose="02000000000000000000" pitchFamily="2" charset="0"/>
              </a:defRPr>
            </a:lvl4pPr>
            <a:lvl5pPr>
              <a:defRPr sz="1600" b="0" i="0">
                <a:solidFill>
                  <a:srgbClr val="0E2D69"/>
                </a:solidFill>
                <a:latin typeface="HSE Sans" panose="02000000000000000000" pitchFamily="2" charset="0"/>
              </a:defRPr>
            </a:lvl5pPr>
          </a:lstStyle>
          <a:p>
            <a:r>
              <a:rPr lang="ru-RU" sz="1600">
                <a:solidFill>
                  <a:srgbClr val="102D69"/>
                </a:solidFill>
                <a:latin typeface="HSE Sans" panose="02000000000000000000" pitchFamily="2" charset="0"/>
              </a:rPr>
              <a:t>Название таблицы. Обратите внимание, что название графика набирается меньшим кеглем, чем заголовок (16</a:t>
            </a:r>
            <a:r>
              <a:rPr lang="en-GB" sz="1600" err="1">
                <a:solidFill>
                  <a:srgbClr val="102D69"/>
                </a:solidFill>
                <a:latin typeface="HSE Sans" panose="02000000000000000000" pitchFamily="2" charset="0"/>
              </a:rPr>
              <a:t>pt</a:t>
            </a:r>
            <a:r>
              <a:rPr lang="en-GB" sz="1600">
                <a:solidFill>
                  <a:srgbClr val="102D69"/>
                </a:solidFill>
                <a:latin typeface="HSE Sans" panose="02000000000000000000" pitchFamily="2" charset="0"/>
              </a:rPr>
              <a:t>)</a:t>
            </a:r>
            <a:endParaRPr lang="ru-RU" sz="1600">
              <a:solidFill>
                <a:srgbClr val="102D69"/>
              </a:solidFill>
              <a:latin typeface="HSE Sans" panose="02000000000000000000" pitchFamily="2" charset="0"/>
            </a:endParaRPr>
          </a:p>
        </p:txBody>
      </p:sp>
      <p:sp>
        <p:nvSpPr>
          <p:cNvPr id="17" name="Текст 16">
            <a:extLst>
              <a:ext uri="{FF2B5EF4-FFF2-40B4-BE49-F238E27FC236}">
                <a16:creationId xmlns:a16="http://schemas.microsoft.com/office/drawing/2014/main" id="{8C6F2EA4-CEDC-324C-9C06-8713118041EB}"/>
              </a:ext>
            </a:extLst>
          </p:cNvPr>
          <p:cNvSpPr>
            <a:spLocks noGrp="1"/>
          </p:cNvSpPr>
          <p:nvPr>
            <p:ph type="body" sz="quarter" idx="18" hasCustomPrompt="1"/>
          </p:nvPr>
        </p:nvSpPr>
        <p:spPr>
          <a:xfrm>
            <a:off x="585788" y="5739189"/>
            <a:ext cx="6824303" cy="703205"/>
          </a:xfrm>
        </p:spPr>
        <p:txBody>
          <a:bodyPr lIns="0" tIns="0" rIns="0" bIns="0">
            <a:normAutofit/>
          </a:bodyPr>
          <a:lstStyle>
            <a:lvl1pPr marL="0" marR="0" indent="0" algn="l" defTabSz="914400" rtl="0" eaLnBrk="1" fontAlgn="auto" latinLnBrk="0" hangingPunct="1">
              <a:lnSpc>
                <a:spcPct val="100000"/>
              </a:lnSpc>
              <a:spcBef>
                <a:spcPts val="600"/>
              </a:spcBef>
              <a:spcAft>
                <a:spcPts val="0"/>
              </a:spcAft>
              <a:buClrTx/>
              <a:buSzTx/>
              <a:buFontTx/>
              <a:buNone/>
              <a:tabLst/>
              <a:defRPr sz="1300" b="0" i="0">
                <a:solidFill>
                  <a:srgbClr val="0E2D69"/>
                </a:solidFill>
                <a:latin typeface="HSE Sans" panose="02000000000000000000" pitchFamily="2" charset="0"/>
              </a:defRPr>
            </a:lvl1pPr>
            <a:lvl2pPr>
              <a:defRPr sz="1300" b="0" i="0">
                <a:solidFill>
                  <a:srgbClr val="0E2D69"/>
                </a:solidFill>
                <a:latin typeface="HSE Sans" panose="02000000000000000000" pitchFamily="2" charset="0"/>
              </a:defRPr>
            </a:lvl2pPr>
            <a:lvl3pPr>
              <a:defRPr sz="1300" b="0" i="0">
                <a:solidFill>
                  <a:srgbClr val="0E2D69"/>
                </a:solidFill>
                <a:latin typeface="HSE Sans" panose="02000000000000000000" pitchFamily="2" charset="0"/>
              </a:defRPr>
            </a:lvl3pPr>
            <a:lvl4pPr>
              <a:defRPr sz="1300" b="0" i="0">
                <a:solidFill>
                  <a:srgbClr val="0E2D69"/>
                </a:solidFill>
                <a:latin typeface="HSE Sans" panose="02000000000000000000" pitchFamily="2" charset="0"/>
              </a:defRPr>
            </a:lvl4pPr>
            <a:lvl5pPr>
              <a:defRPr sz="1300" b="0" i="0">
                <a:solidFill>
                  <a:srgbClr val="0E2D69"/>
                </a:solidFill>
                <a:latin typeface="HSE Sans" panose="02000000000000000000" pitchFamily="2" charset="0"/>
              </a:defRPr>
            </a:lvl5pPr>
          </a:lstStyle>
          <a:p>
            <a:pPr marL="0" marR="0" lvl="0" indent="0" algn="l" defTabSz="914400" rtl="0" eaLnBrk="1" fontAlgn="auto" latinLnBrk="0" hangingPunct="1">
              <a:lnSpc>
                <a:spcPct val="100000"/>
              </a:lnSpc>
              <a:spcBef>
                <a:spcPts val="600"/>
              </a:spcBef>
              <a:spcAft>
                <a:spcPts val="0"/>
              </a:spcAft>
              <a:buClrTx/>
              <a:buSzTx/>
              <a:buFontTx/>
              <a:buNone/>
              <a:tabLst/>
              <a:defRPr/>
            </a:pPr>
            <a:r>
              <a:rPr lang="ru-RU" sz="1300" b="0">
                <a:ln>
                  <a:noFill/>
                </a:ln>
                <a:latin typeface="HSE Sans" panose="02000000000000000000" pitchFamily="2" charset="0"/>
              </a:rPr>
              <a:t>Мы рекомендуем очень аккуратно использовать жирное начертание, старайтесь выделять жирным самое важное. </a:t>
            </a:r>
            <a:r>
              <a:rPr lang="ru-RU" sz="1300">
                <a:latin typeface="HSE Sans" panose="02000000000000000000" pitchFamily="2" charset="0"/>
              </a:rPr>
              <a:t>Также старайтесь не использовать выделение жирным начертанием вместе с заливкой ячеек каким-либо цветом, достаточно и одного акцента.</a:t>
            </a:r>
            <a:endParaRPr lang="en-RU" sz="1300" b="0">
              <a:ln>
                <a:noFill/>
              </a:ln>
              <a:latin typeface="HSE Sans" panose="02000000000000000000" pitchFamily="2" charset="0"/>
            </a:endParaRPr>
          </a:p>
        </p:txBody>
      </p:sp>
      <p:sp>
        <p:nvSpPr>
          <p:cNvPr id="19" name="Таблица 18">
            <a:extLst>
              <a:ext uri="{FF2B5EF4-FFF2-40B4-BE49-F238E27FC236}">
                <a16:creationId xmlns:a16="http://schemas.microsoft.com/office/drawing/2014/main" id="{7B291085-A9B9-D842-B1A7-96258FAF012C}"/>
              </a:ext>
            </a:extLst>
          </p:cNvPr>
          <p:cNvSpPr>
            <a:spLocks noGrp="1"/>
          </p:cNvSpPr>
          <p:nvPr>
            <p:ph type="tbl" sz="quarter" idx="19"/>
          </p:nvPr>
        </p:nvSpPr>
        <p:spPr>
          <a:xfrm>
            <a:off x="585787" y="1984076"/>
            <a:ext cx="11058527" cy="3519576"/>
          </a:xfrm>
        </p:spPr>
        <p:txBody>
          <a:bodyPr/>
          <a:lstStyle/>
          <a:p>
            <a:endParaRPr lang="ru-RU"/>
          </a:p>
        </p:txBody>
      </p:sp>
    </p:spTree>
    <p:extLst>
      <p:ext uri="{BB962C8B-B14F-4D97-AF65-F5344CB8AC3E}">
        <p14:creationId xmlns:p14="http://schemas.microsoft.com/office/powerpoint/2010/main" val="24401603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Таблица_2">
    <p:spTree>
      <p:nvGrpSpPr>
        <p:cNvPr id="1" name=""/>
        <p:cNvGrpSpPr/>
        <p:nvPr/>
      </p:nvGrpSpPr>
      <p:grpSpPr>
        <a:xfrm>
          <a:off x="0" y="0"/>
          <a:ext cx="0" cy="0"/>
          <a:chOff x="0" y="0"/>
          <a:chExt cx="0" cy="0"/>
        </a:xfrm>
      </p:grpSpPr>
      <p:pic>
        <p:nvPicPr>
          <p:cNvPr id="8" name="Picture 4" descr="Icon&#10;&#10;Description automatically generated">
            <a:extLst>
              <a:ext uri="{FF2B5EF4-FFF2-40B4-BE49-F238E27FC236}">
                <a16:creationId xmlns:a16="http://schemas.microsoft.com/office/drawing/2014/main" id="{259ABC72-D738-1143-BF2A-D85AE9A4F73B}"/>
              </a:ext>
            </a:extLst>
          </p:cNvPr>
          <p:cNvPicPr>
            <a:picLocks noChangeAspect="1"/>
          </p:cNvPicPr>
          <p:nvPr userDrawn="1"/>
        </p:nvPicPr>
        <p:blipFill>
          <a:blip r:embed="rId2"/>
          <a:stretch>
            <a:fillRect/>
          </a:stretch>
        </p:blipFill>
        <p:spPr>
          <a:xfrm>
            <a:off x="517199" y="464363"/>
            <a:ext cx="448276" cy="448276"/>
          </a:xfrm>
          <a:prstGeom prst="rect">
            <a:avLst/>
          </a:prstGeom>
        </p:spPr>
      </p:pic>
      <p:cxnSp>
        <p:nvCxnSpPr>
          <p:cNvPr id="9" name="Straight Connector 19">
            <a:extLst>
              <a:ext uri="{FF2B5EF4-FFF2-40B4-BE49-F238E27FC236}">
                <a16:creationId xmlns:a16="http://schemas.microsoft.com/office/drawing/2014/main" id="{237A1E42-2FC3-8841-8C41-992C5BC2368D}"/>
              </a:ext>
            </a:extLst>
          </p:cNvPr>
          <p:cNvCxnSpPr>
            <a:cxnSpLocks/>
          </p:cNvCxnSpPr>
          <p:nvPr userDrawn="1"/>
        </p:nvCxnSpPr>
        <p:spPr>
          <a:xfrm>
            <a:off x="3298686"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cxnSp>
        <p:nvCxnSpPr>
          <p:cNvPr id="10" name="Straight Connector 21">
            <a:extLst>
              <a:ext uri="{FF2B5EF4-FFF2-40B4-BE49-F238E27FC236}">
                <a16:creationId xmlns:a16="http://schemas.microsoft.com/office/drawing/2014/main" id="{47503EA0-3883-E24D-9EB8-7B6175182929}"/>
              </a:ext>
            </a:extLst>
          </p:cNvPr>
          <p:cNvCxnSpPr>
            <a:cxnSpLocks/>
          </p:cNvCxnSpPr>
          <p:nvPr userDrawn="1"/>
        </p:nvCxnSpPr>
        <p:spPr>
          <a:xfrm>
            <a:off x="6099416"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cxnSp>
        <p:nvCxnSpPr>
          <p:cNvPr id="11" name="Straight Connector 25">
            <a:extLst>
              <a:ext uri="{FF2B5EF4-FFF2-40B4-BE49-F238E27FC236}">
                <a16:creationId xmlns:a16="http://schemas.microsoft.com/office/drawing/2014/main" id="{E0144DF2-9891-324D-B34E-AFA025FBCBF9}"/>
              </a:ext>
            </a:extLst>
          </p:cNvPr>
          <p:cNvCxnSpPr>
            <a:cxnSpLocks/>
          </p:cNvCxnSpPr>
          <p:nvPr userDrawn="1"/>
        </p:nvCxnSpPr>
        <p:spPr>
          <a:xfrm>
            <a:off x="10277081"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F33F65D6-1072-F140-B6A5-758D7B595A92}"/>
              </a:ext>
            </a:extLst>
          </p:cNvPr>
          <p:cNvSpPr txBox="1"/>
          <p:nvPr userDrawn="1"/>
        </p:nvSpPr>
        <p:spPr>
          <a:xfrm>
            <a:off x="10410201" y="532278"/>
            <a:ext cx="671977" cy="307777"/>
          </a:xfrm>
          <a:prstGeom prst="rect">
            <a:avLst/>
          </a:prstGeom>
          <a:noFill/>
        </p:spPr>
        <p:txBody>
          <a:bodyPr wrap="square" lIns="0" tIns="0" rIns="0" bIns="0" rtlCol="0">
            <a:spAutoFit/>
          </a:bodyPr>
          <a:lstStyle/>
          <a:p>
            <a:fld id="{32AF94B5-93D7-5247-B727-C7089232F508}" type="slidenum">
              <a:rPr lang="ru-RU" sz="2000" smtClean="0">
                <a:solidFill>
                  <a:srgbClr val="102D69"/>
                </a:solidFill>
                <a:latin typeface="HSE Sans" panose="02000000000000000000" pitchFamily="2" charset="0"/>
              </a:rPr>
              <a:t>‹#›</a:t>
            </a:fld>
            <a:endParaRPr lang="ru-RU" sz="2000">
              <a:solidFill>
                <a:srgbClr val="102D69"/>
              </a:solidFill>
              <a:latin typeface="HSE Sans" panose="02000000000000000000" pitchFamily="2" charset="0"/>
            </a:endParaRPr>
          </a:p>
        </p:txBody>
      </p:sp>
      <p:cxnSp>
        <p:nvCxnSpPr>
          <p:cNvPr id="13" name="Straight Connector 59">
            <a:extLst>
              <a:ext uri="{FF2B5EF4-FFF2-40B4-BE49-F238E27FC236}">
                <a16:creationId xmlns:a16="http://schemas.microsoft.com/office/drawing/2014/main" id="{5F1F09D4-22FA-7B4B-9488-F8FDDCC2D447}"/>
              </a:ext>
            </a:extLst>
          </p:cNvPr>
          <p:cNvCxnSpPr>
            <a:cxnSpLocks/>
          </p:cNvCxnSpPr>
          <p:nvPr userDrawn="1"/>
        </p:nvCxnSpPr>
        <p:spPr>
          <a:xfrm>
            <a:off x="11643868"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sp>
        <p:nvSpPr>
          <p:cNvPr id="14" name="Текст 37">
            <a:extLst>
              <a:ext uri="{FF2B5EF4-FFF2-40B4-BE49-F238E27FC236}">
                <a16:creationId xmlns:a16="http://schemas.microsoft.com/office/drawing/2014/main" id="{44D0326E-FD7A-3541-A998-62A1C30E2738}"/>
              </a:ext>
            </a:extLst>
          </p:cNvPr>
          <p:cNvSpPr>
            <a:spLocks noGrp="1"/>
          </p:cNvSpPr>
          <p:nvPr>
            <p:ph type="body" sz="quarter" idx="13" hasCustomPrompt="1"/>
          </p:nvPr>
        </p:nvSpPr>
        <p:spPr>
          <a:xfrm>
            <a:off x="1143689" y="540904"/>
            <a:ext cx="1901825" cy="415925"/>
          </a:xfrm>
        </p:spPr>
        <p:txBody>
          <a:bodyPr lIns="0" tIns="0" rIns="0" bIns="0">
            <a:no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000" b="0" i="0">
                <a:latin typeface="HSE Sans" panose="02000000000000000000" pitchFamily="2" charset="0"/>
              </a:defRPr>
            </a:lvl1pPr>
            <a:lvl2pPr marL="457200" indent="0">
              <a:lnSpc>
                <a:spcPct val="100000"/>
              </a:lnSpc>
              <a:buNone/>
              <a:defRPr sz="1000" b="0" i="0">
                <a:latin typeface="HSE Sans" panose="02000000000000000000" pitchFamily="2" charset="0"/>
              </a:defRPr>
            </a:lvl2pPr>
            <a:lvl3pPr marL="914400" indent="0">
              <a:lnSpc>
                <a:spcPct val="100000"/>
              </a:lnSpc>
              <a:buNone/>
              <a:defRPr sz="1000" b="0" i="0">
                <a:latin typeface="HSE Sans" panose="02000000000000000000" pitchFamily="2" charset="0"/>
              </a:defRPr>
            </a:lvl3pPr>
            <a:lvl4pPr marL="1371600" indent="0">
              <a:lnSpc>
                <a:spcPct val="100000"/>
              </a:lnSpc>
              <a:buNone/>
              <a:defRPr sz="1000" b="0" i="0">
                <a:latin typeface="HSE Sans" panose="02000000000000000000" pitchFamily="2" charset="0"/>
              </a:defRPr>
            </a:lvl4pPr>
            <a:lvl5pPr marL="1828800" indent="0">
              <a:lnSpc>
                <a:spcPct val="100000"/>
              </a:lnSpc>
              <a:buNone/>
              <a:defRPr sz="1000" b="0" i="0">
                <a:latin typeface="HSE Sans" panose="02000000000000000000" pitchFamily="2" charset="0"/>
              </a:defRPr>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ru-RU" sz="1000">
                <a:latin typeface="HSE Sans" panose="02000000000000000000" pitchFamily="2" charset="0"/>
              </a:rPr>
              <a:t>Название подразделения</a:t>
            </a:r>
            <a:br>
              <a:rPr lang="ru-RU" sz="1000">
                <a:latin typeface="HSE Sans" panose="02000000000000000000" pitchFamily="2" charset="0"/>
              </a:rPr>
            </a:br>
            <a:r>
              <a:rPr lang="ru-RU" sz="1000">
                <a:latin typeface="HSE Sans" panose="02000000000000000000" pitchFamily="2" charset="0"/>
              </a:rPr>
              <a:t>в две или три строки</a:t>
            </a:r>
            <a:r>
              <a:rPr lang="en-GB" sz="1000">
                <a:latin typeface="HSE Sans" panose="02000000000000000000" pitchFamily="2" charset="0"/>
              </a:rPr>
              <a:t> (10pt)</a:t>
            </a:r>
            <a:endParaRPr lang="ru-RU" sz="1000">
              <a:latin typeface="HSE Sans" panose="02000000000000000000" pitchFamily="2" charset="0"/>
            </a:endParaRPr>
          </a:p>
        </p:txBody>
      </p:sp>
      <p:sp>
        <p:nvSpPr>
          <p:cNvPr id="15" name="Текст 39">
            <a:extLst>
              <a:ext uri="{FF2B5EF4-FFF2-40B4-BE49-F238E27FC236}">
                <a16:creationId xmlns:a16="http://schemas.microsoft.com/office/drawing/2014/main" id="{279CCCA0-F959-5245-8321-106D3C5E837D}"/>
              </a:ext>
            </a:extLst>
          </p:cNvPr>
          <p:cNvSpPr>
            <a:spLocks noGrp="1"/>
          </p:cNvSpPr>
          <p:nvPr>
            <p:ph type="body" sz="quarter" idx="14" hasCustomPrompt="1"/>
          </p:nvPr>
        </p:nvSpPr>
        <p:spPr>
          <a:xfrm>
            <a:off x="3459163" y="548720"/>
            <a:ext cx="2070100" cy="408109"/>
          </a:xfrm>
        </p:spPr>
        <p:txBody>
          <a:bodyPr lIns="0" tIns="0" rIns="0" bIns="0">
            <a:noAutofit/>
          </a:bodyPr>
          <a:lstStyle>
            <a:lvl1pPr marL="0" indent="0">
              <a:lnSpc>
                <a:spcPct val="100000"/>
              </a:lnSpc>
              <a:spcBef>
                <a:spcPts val="0"/>
              </a:spcBef>
              <a:buNone/>
              <a:defRPr sz="1000" b="0" i="0">
                <a:solidFill>
                  <a:srgbClr val="0E2D69"/>
                </a:solidFill>
                <a:latin typeface="HSE Sans" panose="02000000000000000000" pitchFamily="2" charset="0"/>
              </a:defRPr>
            </a:lvl1pPr>
            <a:lvl2pPr marL="457200" indent="0">
              <a:buNone/>
              <a:defRPr sz="1000" b="0" i="0">
                <a:solidFill>
                  <a:srgbClr val="0E2D69"/>
                </a:solidFill>
                <a:latin typeface="HSE Sans" panose="02000000000000000000" pitchFamily="2" charset="0"/>
              </a:defRPr>
            </a:lvl2pPr>
            <a:lvl3pPr marL="914400" indent="0">
              <a:buNone/>
              <a:defRPr sz="1000" b="0" i="0">
                <a:solidFill>
                  <a:srgbClr val="0E2D69"/>
                </a:solidFill>
                <a:latin typeface="HSE Sans" panose="02000000000000000000" pitchFamily="2" charset="0"/>
              </a:defRPr>
            </a:lvl3pPr>
            <a:lvl4pPr marL="1371600" indent="0">
              <a:buNone/>
              <a:defRPr sz="1000" b="0" i="0">
                <a:solidFill>
                  <a:srgbClr val="0E2D69"/>
                </a:solidFill>
                <a:latin typeface="HSE Sans" panose="02000000000000000000" pitchFamily="2" charset="0"/>
              </a:defRPr>
            </a:lvl4pPr>
            <a:lvl5pPr marL="1828800" indent="0">
              <a:buNone/>
              <a:defRPr sz="1000" b="0" i="0">
                <a:solidFill>
                  <a:srgbClr val="0E2D69"/>
                </a:solidFill>
                <a:latin typeface="HSE Sans" panose="02000000000000000000" pitchFamily="2" charset="0"/>
              </a:defRPr>
            </a:lvl5pPr>
          </a:lstStyle>
          <a:p>
            <a:r>
              <a:rPr lang="ru-RU" sz="1000">
                <a:latin typeface="HSE Sans" panose="02000000000000000000" pitchFamily="2" charset="0"/>
              </a:rPr>
              <a:t>Название презентации может быть набрано в две или три строки</a:t>
            </a:r>
            <a:r>
              <a:rPr lang="en-GB" sz="1000">
                <a:latin typeface="HSE Sans" panose="02000000000000000000" pitchFamily="2" charset="0"/>
              </a:rPr>
              <a:t> (10pt)</a:t>
            </a:r>
            <a:endParaRPr lang="ru-RU" sz="1000">
              <a:latin typeface="HSE Sans" panose="02000000000000000000" pitchFamily="2" charset="0"/>
            </a:endParaRPr>
          </a:p>
        </p:txBody>
      </p:sp>
      <p:sp>
        <p:nvSpPr>
          <p:cNvPr id="17" name="Текст 39">
            <a:extLst>
              <a:ext uri="{FF2B5EF4-FFF2-40B4-BE49-F238E27FC236}">
                <a16:creationId xmlns:a16="http://schemas.microsoft.com/office/drawing/2014/main" id="{8B839C6B-8494-8841-9714-4C8F710F8400}"/>
              </a:ext>
            </a:extLst>
          </p:cNvPr>
          <p:cNvSpPr>
            <a:spLocks noGrp="1"/>
          </p:cNvSpPr>
          <p:nvPr>
            <p:ph type="body" sz="quarter" idx="15" hasCustomPrompt="1"/>
          </p:nvPr>
        </p:nvSpPr>
        <p:spPr>
          <a:xfrm>
            <a:off x="6259892" y="548720"/>
            <a:ext cx="2070100" cy="408109"/>
          </a:xfrm>
        </p:spPr>
        <p:txBody>
          <a:bodyPr lIns="0" tIns="0" rIns="0" bIns="0">
            <a:noAutofit/>
          </a:bodyPr>
          <a:lstStyle>
            <a:lvl1pPr marL="0" indent="0">
              <a:lnSpc>
                <a:spcPct val="100000"/>
              </a:lnSpc>
              <a:spcBef>
                <a:spcPts val="0"/>
              </a:spcBef>
              <a:buNone/>
              <a:defRPr sz="1000" b="0" i="0">
                <a:solidFill>
                  <a:srgbClr val="0E2D69"/>
                </a:solidFill>
                <a:latin typeface="HSE Sans" panose="02000000000000000000" pitchFamily="2" charset="0"/>
              </a:defRPr>
            </a:lvl1pPr>
            <a:lvl2pPr marL="457200" indent="0">
              <a:buNone/>
              <a:defRPr sz="1000" b="0" i="0">
                <a:solidFill>
                  <a:srgbClr val="0E2D69"/>
                </a:solidFill>
                <a:latin typeface="HSE Sans" panose="02000000000000000000" pitchFamily="2" charset="0"/>
              </a:defRPr>
            </a:lvl2pPr>
            <a:lvl3pPr marL="914400" indent="0">
              <a:buNone/>
              <a:defRPr sz="1000" b="0" i="0">
                <a:solidFill>
                  <a:srgbClr val="0E2D69"/>
                </a:solidFill>
                <a:latin typeface="HSE Sans" panose="02000000000000000000" pitchFamily="2" charset="0"/>
              </a:defRPr>
            </a:lvl3pPr>
            <a:lvl4pPr marL="1371600" indent="0">
              <a:buNone/>
              <a:defRPr sz="1000" b="0" i="0">
                <a:solidFill>
                  <a:srgbClr val="0E2D69"/>
                </a:solidFill>
                <a:latin typeface="HSE Sans" panose="02000000000000000000" pitchFamily="2" charset="0"/>
              </a:defRPr>
            </a:lvl4pPr>
            <a:lvl5pPr marL="1828800" indent="0">
              <a:buNone/>
              <a:defRPr sz="1000" b="0" i="0">
                <a:solidFill>
                  <a:srgbClr val="0E2D69"/>
                </a:solidFill>
                <a:latin typeface="HSE Sans" panose="02000000000000000000" pitchFamily="2" charset="0"/>
              </a:defRPr>
            </a:lvl5pPr>
          </a:lstStyle>
          <a:p>
            <a:r>
              <a:rPr lang="ru-RU" sz="1000">
                <a:latin typeface="HSE Sans" panose="02000000000000000000" pitchFamily="2" charset="0"/>
              </a:rPr>
              <a:t>Название раздела может быть набрано в две или три строки</a:t>
            </a:r>
            <a:r>
              <a:rPr lang="en-GB" sz="1000">
                <a:latin typeface="HSE Sans" panose="02000000000000000000" pitchFamily="2" charset="0"/>
              </a:rPr>
              <a:t> (10pt)</a:t>
            </a:r>
            <a:endParaRPr lang="ru-RU" sz="1000">
              <a:latin typeface="HSE Sans" panose="02000000000000000000" pitchFamily="2" charset="0"/>
            </a:endParaRPr>
          </a:p>
        </p:txBody>
      </p:sp>
      <p:sp>
        <p:nvSpPr>
          <p:cNvPr id="18" name="Текст 22">
            <a:extLst>
              <a:ext uri="{FF2B5EF4-FFF2-40B4-BE49-F238E27FC236}">
                <a16:creationId xmlns:a16="http://schemas.microsoft.com/office/drawing/2014/main" id="{4D940599-2B77-CE47-91E6-CDB51ADE1840}"/>
              </a:ext>
            </a:extLst>
          </p:cNvPr>
          <p:cNvSpPr>
            <a:spLocks noGrp="1"/>
          </p:cNvSpPr>
          <p:nvPr>
            <p:ph type="body" sz="quarter" idx="17" hasCustomPrompt="1"/>
          </p:nvPr>
        </p:nvSpPr>
        <p:spPr>
          <a:xfrm>
            <a:off x="585787" y="1447064"/>
            <a:ext cx="7617877" cy="537011"/>
          </a:xfrm>
        </p:spPr>
        <p:txBody>
          <a:bodyPr lIns="0" tIns="0" rIns="0" bIns="0">
            <a:noAutofit/>
          </a:bodyPr>
          <a:lstStyle>
            <a:lvl1pPr marL="0" indent="0">
              <a:buNone/>
              <a:defRPr sz="1600" b="0" i="0">
                <a:solidFill>
                  <a:srgbClr val="0E2D69"/>
                </a:solidFill>
                <a:latin typeface="HSE Sans" panose="02000000000000000000" pitchFamily="2" charset="0"/>
              </a:defRPr>
            </a:lvl1pPr>
            <a:lvl2pPr>
              <a:defRPr sz="1600" b="0" i="0">
                <a:solidFill>
                  <a:srgbClr val="0E2D69"/>
                </a:solidFill>
                <a:latin typeface="HSE Sans" panose="02000000000000000000" pitchFamily="2" charset="0"/>
              </a:defRPr>
            </a:lvl2pPr>
            <a:lvl3pPr>
              <a:defRPr sz="1600" b="0" i="0">
                <a:solidFill>
                  <a:srgbClr val="0E2D69"/>
                </a:solidFill>
                <a:latin typeface="HSE Sans" panose="02000000000000000000" pitchFamily="2" charset="0"/>
              </a:defRPr>
            </a:lvl3pPr>
            <a:lvl4pPr>
              <a:defRPr sz="1600" b="0" i="0">
                <a:solidFill>
                  <a:srgbClr val="0E2D69"/>
                </a:solidFill>
                <a:latin typeface="HSE Sans" panose="02000000000000000000" pitchFamily="2" charset="0"/>
              </a:defRPr>
            </a:lvl4pPr>
            <a:lvl5pPr>
              <a:defRPr sz="1600" b="0" i="0">
                <a:solidFill>
                  <a:srgbClr val="0E2D69"/>
                </a:solidFill>
                <a:latin typeface="HSE Sans" panose="02000000000000000000" pitchFamily="2" charset="0"/>
              </a:defRPr>
            </a:lvl5pPr>
          </a:lstStyle>
          <a:p>
            <a:r>
              <a:rPr lang="ru-RU" sz="1600">
                <a:solidFill>
                  <a:srgbClr val="102D69"/>
                </a:solidFill>
                <a:latin typeface="HSE Sans" panose="02000000000000000000" pitchFamily="2" charset="0"/>
              </a:rPr>
              <a:t>Название таблицы. Обратите внимание, что название графика набирается меньшим кеглем, чем заголовок (16</a:t>
            </a:r>
            <a:r>
              <a:rPr lang="en-GB" sz="1600" err="1">
                <a:solidFill>
                  <a:srgbClr val="102D69"/>
                </a:solidFill>
                <a:latin typeface="HSE Sans" panose="02000000000000000000" pitchFamily="2" charset="0"/>
              </a:rPr>
              <a:t>pt</a:t>
            </a:r>
            <a:r>
              <a:rPr lang="en-GB" sz="1600">
                <a:solidFill>
                  <a:srgbClr val="102D69"/>
                </a:solidFill>
                <a:latin typeface="HSE Sans" panose="02000000000000000000" pitchFamily="2" charset="0"/>
              </a:rPr>
              <a:t>)</a:t>
            </a:r>
            <a:endParaRPr lang="ru-RU" sz="1600">
              <a:solidFill>
                <a:srgbClr val="102D69"/>
              </a:solidFill>
              <a:latin typeface="HSE Sans" panose="02000000000000000000" pitchFamily="2" charset="0"/>
            </a:endParaRPr>
          </a:p>
        </p:txBody>
      </p:sp>
      <p:sp>
        <p:nvSpPr>
          <p:cNvPr id="19" name="Текст 16">
            <a:extLst>
              <a:ext uri="{FF2B5EF4-FFF2-40B4-BE49-F238E27FC236}">
                <a16:creationId xmlns:a16="http://schemas.microsoft.com/office/drawing/2014/main" id="{A7333712-9DED-4F4B-B209-2F13075EDB3F}"/>
              </a:ext>
            </a:extLst>
          </p:cNvPr>
          <p:cNvSpPr>
            <a:spLocks noGrp="1"/>
          </p:cNvSpPr>
          <p:nvPr>
            <p:ph type="body" sz="quarter" idx="18" hasCustomPrompt="1"/>
          </p:nvPr>
        </p:nvSpPr>
        <p:spPr>
          <a:xfrm>
            <a:off x="585788" y="5739189"/>
            <a:ext cx="6824303" cy="703205"/>
          </a:xfrm>
        </p:spPr>
        <p:txBody>
          <a:bodyPr lIns="0" tIns="0" rIns="0" bIns="0">
            <a:normAutofit/>
          </a:bodyPr>
          <a:lstStyle>
            <a:lvl1pPr marL="0" marR="0" indent="0" algn="l" defTabSz="914400" rtl="0" eaLnBrk="1" fontAlgn="auto" latinLnBrk="0" hangingPunct="1">
              <a:lnSpc>
                <a:spcPct val="100000"/>
              </a:lnSpc>
              <a:spcBef>
                <a:spcPts val="600"/>
              </a:spcBef>
              <a:spcAft>
                <a:spcPts val="0"/>
              </a:spcAft>
              <a:buClrTx/>
              <a:buSzTx/>
              <a:buFontTx/>
              <a:buNone/>
              <a:tabLst/>
              <a:defRPr sz="1300" b="0" i="0">
                <a:solidFill>
                  <a:srgbClr val="0E2D69"/>
                </a:solidFill>
                <a:latin typeface="HSE Sans" panose="02000000000000000000" pitchFamily="2" charset="0"/>
              </a:defRPr>
            </a:lvl1pPr>
            <a:lvl2pPr>
              <a:defRPr sz="1300" b="0" i="0">
                <a:solidFill>
                  <a:srgbClr val="0E2D69"/>
                </a:solidFill>
                <a:latin typeface="HSE Sans" panose="02000000000000000000" pitchFamily="2" charset="0"/>
              </a:defRPr>
            </a:lvl2pPr>
            <a:lvl3pPr>
              <a:defRPr sz="1300" b="0" i="0">
                <a:solidFill>
                  <a:srgbClr val="0E2D69"/>
                </a:solidFill>
                <a:latin typeface="HSE Sans" panose="02000000000000000000" pitchFamily="2" charset="0"/>
              </a:defRPr>
            </a:lvl3pPr>
            <a:lvl4pPr>
              <a:defRPr sz="1300" b="0" i="0">
                <a:solidFill>
                  <a:srgbClr val="0E2D69"/>
                </a:solidFill>
                <a:latin typeface="HSE Sans" panose="02000000000000000000" pitchFamily="2" charset="0"/>
              </a:defRPr>
            </a:lvl4pPr>
            <a:lvl5pPr>
              <a:defRPr sz="1300" b="0" i="0">
                <a:solidFill>
                  <a:srgbClr val="0E2D69"/>
                </a:solidFill>
                <a:latin typeface="HSE Sans" panose="02000000000000000000" pitchFamily="2" charset="0"/>
              </a:defRPr>
            </a:lvl5pPr>
          </a:lstStyle>
          <a:p>
            <a:pPr marL="0" marR="0" lvl="0" indent="0" algn="l" defTabSz="914400" rtl="0" eaLnBrk="1" fontAlgn="auto" latinLnBrk="0" hangingPunct="1">
              <a:lnSpc>
                <a:spcPct val="100000"/>
              </a:lnSpc>
              <a:spcBef>
                <a:spcPts val="600"/>
              </a:spcBef>
              <a:spcAft>
                <a:spcPts val="0"/>
              </a:spcAft>
              <a:buClrTx/>
              <a:buSzTx/>
              <a:buFontTx/>
              <a:buNone/>
              <a:tabLst/>
              <a:defRPr/>
            </a:pPr>
            <a:r>
              <a:rPr lang="ru-RU" sz="1300" b="0">
                <a:ln>
                  <a:noFill/>
                </a:ln>
                <a:latin typeface="HSE Sans" panose="02000000000000000000" pitchFamily="2" charset="0"/>
              </a:rPr>
              <a:t>Мы рекомендуем очень аккуратно использовать жирное начертание, старайтесь выделять жирным самое важное. </a:t>
            </a:r>
            <a:r>
              <a:rPr lang="ru-RU" sz="1300">
                <a:latin typeface="HSE Sans" panose="02000000000000000000" pitchFamily="2" charset="0"/>
              </a:rPr>
              <a:t>Также старайтесь не использовать выделение жирным начертанием вместе с заливкой ячеек каким-либо цветом, достаточно и одного акцента.</a:t>
            </a:r>
            <a:endParaRPr lang="en-RU" sz="1300" b="0">
              <a:ln>
                <a:noFill/>
              </a:ln>
              <a:latin typeface="HSE Sans" panose="02000000000000000000" pitchFamily="2" charset="0"/>
            </a:endParaRPr>
          </a:p>
        </p:txBody>
      </p:sp>
      <p:sp>
        <p:nvSpPr>
          <p:cNvPr id="20" name="Таблица 18">
            <a:extLst>
              <a:ext uri="{FF2B5EF4-FFF2-40B4-BE49-F238E27FC236}">
                <a16:creationId xmlns:a16="http://schemas.microsoft.com/office/drawing/2014/main" id="{DD467C42-8209-B740-8419-DBB6A6F7D5EE}"/>
              </a:ext>
            </a:extLst>
          </p:cNvPr>
          <p:cNvSpPr>
            <a:spLocks noGrp="1"/>
          </p:cNvSpPr>
          <p:nvPr>
            <p:ph type="tbl" sz="quarter" idx="19"/>
          </p:nvPr>
        </p:nvSpPr>
        <p:spPr>
          <a:xfrm>
            <a:off x="585787" y="2208362"/>
            <a:ext cx="7617895" cy="3295290"/>
          </a:xfrm>
        </p:spPr>
        <p:txBody>
          <a:bodyPr/>
          <a:lstStyle/>
          <a:p>
            <a:endParaRPr lang="ru-RU"/>
          </a:p>
        </p:txBody>
      </p:sp>
      <p:sp>
        <p:nvSpPr>
          <p:cNvPr id="21" name="Текст 35">
            <a:extLst>
              <a:ext uri="{FF2B5EF4-FFF2-40B4-BE49-F238E27FC236}">
                <a16:creationId xmlns:a16="http://schemas.microsoft.com/office/drawing/2014/main" id="{B4309850-76EA-224C-A9E2-B6BBDBF99DE2}"/>
              </a:ext>
            </a:extLst>
          </p:cNvPr>
          <p:cNvSpPr>
            <a:spLocks noGrp="1"/>
          </p:cNvSpPr>
          <p:nvPr>
            <p:ph type="body" sz="quarter" idx="12" hasCustomPrompt="1"/>
          </p:nvPr>
        </p:nvSpPr>
        <p:spPr>
          <a:xfrm>
            <a:off x="8686807" y="2208363"/>
            <a:ext cx="2930666" cy="2570672"/>
          </a:xfrm>
        </p:spPr>
        <p:txBody>
          <a:bodyPr lIns="0" tIns="0" rIns="0">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300" b="0" i="0">
                <a:solidFill>
                  <a:srgbClr val="0E2D69"/>
                </a:solidFill>
                <a:latin typeface="HSE Sans" panose="02000000000000000000" pitchFamily="2" charset="0"/>
              </a:defRPr>
            </a:lvl1pPr>
            <a:lvl2pPr marL="4572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2pPr>
            <a:lvl3pPr marL="9144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3pPr>
            <a:lvl4pPr marL="13716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4pPr>
            <a:lvl5pPr marL="18288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5pPr>
          </a:lstStyle>
          <a:p>
            <a:r>
              <a:rPr lang="en-GB" sz="1300">
                <a:latin typeface="HSE Sans" panose="02000000000000000000" pitchFamily="2" charset="0"/>
              </a:rPr>
              <a:t>Lorem ipsum </a:t>
            </a:r>
            <a:r>
              <a:rPr lang="en-GB" sz="1300" err="1">
                <a:latin typeface="HSE Sans" panose="02000000000000000000" pitchFamily="2" charset="0"/>
              </a:rPr>
              <a:t>dolor</a:t>
            </a:r>
            <a:r>
              <a:rPr lang="en-GB" sz="1300">
                <a:latin typeface="HSE Sans" panose="02000000000000000000" pitchFamily="2" charset="0"/>
              </a:rPr>
              <a:t> sit </a:t>
            </a:r>
            <a:r>
              <a:rPr lang="en-GB" sz="1300" err="1">
                <a:latin typeface="HSE Sans" panose="02000000000000000000" pitchFamily="2" charset="0"/>
              </a:rPr>
              <a:t>amet</a:t>
            </a:r>
            <a:r>
              <a:rPr lang="en-GB" sz="1300">
                <a:latin typeface="HSE Sans" panose="02000000000000000000" pitchFamily="2" charset="0"/>
              </a:rPr>
              <a:t>, </a:t>
            </a:r>
            <a:r>
              <a:rPr lang="en-GB" sz="1300" err="1">
                <a:latin typeface="HSE Sans" panose="02000000000000000000" pitchFamily="2" charset="0"/>
              </a:rPr>
              <a:t>consectetur</a:t>
            </a:r>
            <a:r>
              <a:rPr lang="en-GB" sz="1300">
                <a:latin typeface="HSE Sans" panose="02000000000000000000" pitchFamily="2" charset="0"/>
              </a:rPr>
              <a:t> </a:t>
            </a:r>
            <a:r>
              <a:rPr lang="en-GB" sz="1300" err="1">
                <a:latin typeface="HSE Sans" panose="02000000000000000000" pitchFamily="2" charset="0"/>
              </a:rPr>
              <a:t>adipiscing</a:t>
            </a:r>
            <a:r>
              <a:rPr lang="en-GB" sz="1300">
                <a:latin typeface="HSE Sans" panose="02000000000000000000" pitchFamily="2" charset="0"/>
              </a:rPr>
              <a:t> </a:t>
            </a:r>
            <a:r>
              <a:rPr lang="en-GB" sz="1300" err="1">
                <a:latin typeface="HSE Sans" panose="02000000000000000000" pitchFamily="2" charset="0"/>
              </a:rPr>
              <a:t>elit</a:t>
            </a:r>
            <a:r>
              <a:rPr lang="en-GB" sz="1300">
                <a:latin typeface="HSE Sans" panose="02000000000000000000" pitchFamily="2" charset="0"/>
              </a:rPr>
              <a:t>, </a:t>
            </a:r>
            <a:r>
              <a:rPr lang="en-GB" sz="1300" err="1">
                <a:latin typeface="HSE Sans" panose="02000000000000000000" pitchFamily="2" charset="0"/>
              </a:rPr>
              <a:t>sed</a:t>
            </a:r>
            <a:r>
              <a:rPr lang="en-GB" sz="1300">
                <a:latin typeface="HSE Sans" panose="02000000000000000000" pitchFamily="2" charset="0"/>
              </a:rPr>
              <a:t> do </a:t>
            </a:r>
            <a:r>
              <a:rPr lang="en-GB" sz="1300" err="1">
                <a:latin typeface="HSE Sans" panose="02000000000000000000" pitchFamily="2" charset="0"/>
              </a:rPr>
              <a:t>eiusmod</a:t>
            </a:r>
            <a:r>
              <a:rPr lang="en-GB" sz="1300">
                <a:latin typeface="HSE Sans" panose="02000000000000000000" pitchFamily="2" charset="0"/>
              </a:rPr>
              <a:t> </a:t>
            </a:r>
            <a:r>
              <a:rPr lang="en-GB" sz="1300" err="1">
                <a:latin typeface="HSE Sans" panose="02000000000000000000" pitchFamily="2" charset="0"/>
              </a:rPr>
              <a:t>tempor</a:t>
            </a:r>
            <a:r>
              <a:rPr lang="en-GB" sz="1300">
                <a:latin typeface="HSE Sans" panose="02000000000000000000" pitchFamily="2" charset="0"/>
              </a:rPr>
              <a:t> </a:t>
            </a:r>
            <a:r>
              <a:rPr lang="en-GB" sz="1300" err="1">
                <a:latin typeface="HSE Sans" panose="02000000000000000000" pitchFamily="2" charset="0"/>
              </a:rPr>
              <a:t>incididunt</a:t>
            </a:r>
            <a:r>
              <a:rPr lang="en-GB" sz="1300">
                <a:latin typeface="HSE Sans" panose="02000000000000000000" pitchFamily="2" charset="0"/>
              </a:rPr>
              <a:t> </a:t>
            </a:r>
            <a:r>
              <a:rPr lang="en-GB" sz="1300" err="1">
                <a:latin typeface="HSE Sans" panose="02000000000000000000" pitchFamily="2" charset="0"/>
              </a:rPr>
              <a:t>ut</a:t>
            </a:r>
            <a:r>
              <a:rPr lang="en-GB" sz="1300">
                <a:latin typeface="HSE Sans" panose="02000000000000000000" pitchFamily="2" charset="0"/>
              </a:rPr>
              <a:t> </a:t>
            </a:r>
            <a:r>
              <a:rPr lang="en-GB" sz="1300" err="1">
                <a:latin typeface="HSE Sans" panose="02000000000000000000" pitchFamily="2" charset="0"/>
              </a:rPr>
              <a:t>labore</a:t>
            </a:r>
            <a:r>
              <a:rPr lang="en-GB" sz="1300">
                <a:latin typeface="HSE Sans" panose="02000000000000000000" pitchFamily="2" charset="0"/>
              </a:rPr>
              <a:t> et dolore magna </a:t>
            </a:r>
            <a:r>
              <a:rPr lang="en-GB" sz="1300" err="1">
                <a:latin typeface="HSE Sans" panose="02000000000000000000" pitchFamily="2" charset="0"/>
              </a:rPr>
              <a:t>aliqua</a:t>
            </a:r>
            <a:r>
              <a:rPr lang="en-GB" sz="1300">
                <a:latin typeface="HSE Sans" panose="02000000000000000000" pitchFamily="2" charset="0"/>
              </a:rPr>
              <a:t>. Ut </a:t>
            </a:r>
            <a:r>
              <a:rPr lang="en-GB" sz="1300" err="1">
                <a:latin typeface="HSE Sans" panose="02000000000000000000" pitchFamily="2" charset="0"/>
              </a:rPr>
              <a:t>enim</a:t>
            </a:r>
            <a:r>
              <a:rPr lang="en-GB" sz="1300">
                <a:latin typeface="HSE Sans" panose="02000000000000000000" pitchFamily="2" charset="0"/>
              </a:rPr>
              <a:t> ad minim </a:t>
            </a:r>
            <a:r>
              <a:rPr lang="en-GB" sz="1300" err="1">
                <a:latin typeface="HSE Sans" panose="02000000000000000000" pitchFamily="2" charset="0"/>
              </a:rPr>
              <a:t>veniam</a:t>
            </a:r>
            <a:r>
              <a:rPr lang="en-GB" sz="1300">
                <a:latin typeface="HSE Sans" panose="02000000000000000000" pitchFamily="2" charset="0"/>
              </a:rPr>
              <a:t>, </a:t>
            </a:r>
            <a:r>
              <a:rPr lang="en-GB" sz="1300" err="1">
                <a:latin typeface="HSE Sans" panose="02000000000000000000" pitchFamily="2" charset="0"/>
              </a:rPr>
              <a:t>quis</a:t>
            </a:r>
            <a:r>
              <a:rPr lang="en-GB" sz="1300">
                <a:latin typeface="HSE Sans" panose="02000000000000000000" pitchFamily="2" charset="0"/>
              </a:rPr>
              <a:t> </a:t>
            </a:r>
            <a:r>
              <a:rPr lang="en-GB" sz="1300" err="1">
                <a:latin typeface="HSE Sans" panose="02000000000000000000" pitchFamily="2" charset="0"/>
              </a:rPr>
              <a:t>nostrud</a:t>
            </a:r>
            <a:r>
              <a:rPr lang="en-GB" sz="1300">
                <a:latin typeface="HSE Sans" panose="02000000000000000000" pitchFamily="2" charset="0"/>
              </a:rPr>
              <a:t> exercitation </a:t>
            </a:r>
            <a:r>
              <a:rPr lang="en-GB" sz="1300" err="1">
                <a:latin typeface="HSE Sans" panose="02000000000000000000" pitchFamily="2" charset="0"/>
              </a:rPr>
              <a:t>ullamco</a:t>
            </a:r>
            <a:r>
              <a:rPr lang="en-GB" sz="1300">
                <a:latin typeface="HSE Sans" panose="02000000000000000000" pitchFamily="2" charset="0"/>
              </a:rPr>
              <a:t> </a:t>
            </a:r>
            <a:r>
              <a:rPr lang="en-GB" sz="1300" err="1">
                <a:latin typeface="HSE Sans" panose="02000000000000000000" pitchFamily="2" charset="0"/>
              </a:rPr>
              <a:t>laboris</a:t>
            </a:r>
            <a:r>
              <a:rPr lang="en-GB" sz="1300">
                <a:latin typeface="HSE Sans" panose="02000000000000000000" pitchFamily="2" charset="0"/>
              </a:rPr>
              <a:t> nisi </a:t>
            </a:r>
            <a:r>
              <a:rPr lang="en-GB" sz="1300" err="1">
                <a:latin typeface="HSE Sans" panose="02000000000000000000" pitchFamily="2" charset="0"/>
              </a:rPr>
              <a:t>ut</a:t>
            </a:r>
            <a:r>
              <a:rPr lang="en-GB" sz="1300">
                <a:latin typeface="HSE Sans" panose="02000000000000000000" pitchFamily="2" charset="0"/>
              </a:rPr>
              <a:t> </a:t>
            </a:r>
            <a:r>
              <a:rPr lang="en-GB" sz="1300" err="1">
                <a:latin typeface="HSE Sans" panose="02000000000000000000" pitchFamily="2" charset="0"/>
              </a:rPr>
              <a:t>aliquip</a:t>
            </a:r>
            <a:r>
              <a:rPr lang="en-GB" sz="1300">
                <a:latin typeface="HSE Sans" panose="02000000000000000000" pitchFamily="2" charset="0"/>
              </a:rPr>
              <a:t> ex </a:t>
            </a:r>
            <a:r>
              <a:rPr lang="en-GB" sz="1300" err="1">
                <a:latin typeface="HSE Sans" panose="02000000000000000000" pitchFamily="2" charset="0"/>
              </a:rPr>
              <a:t>ea</a:t>
            </a:r>
            <a:r>
              <a:rPr lang="en-GB" sz="1300">
                <a:latin typeface="HSE Sans" panose="02000000000000000000" pitchFamily="2" charset="0"/>
              </a:rPr>
              <a:t> </a:t>
            </a:r>
            <a:r>
              <a:rPr lang="en-GB" sz="1300" err="1">
                <a:latin typeface="HSE Sans" panose="02000000000000000000" pitchFamily="2" charset="0"/>
              </a:rPr>
              <a:t>commodo</a:t>
            </a:r>
            <a:r>
              <a:rPr lang="en-GB" sz="1300">
                <a:latin typeface="HSE Sans" panose="02000000000000000000" pitchFamily="2" charset="0"/>
              </a:rPr>
              <a:t> </a:t>
            </a:r>
            <a:r>
              <a:rPr lang="en-GB" sz="1300" err="1">
                <a:latin typeface="HSE Sans" panose="02000000000000000000" pitchFamily="2" charset="0"/>
              </a:rPr>
              <a:t>consequat</a:t>
            </a:r>
            <a:r>
              <a:rPr lang="en-GB" sz="1300">
                <a:latin typeface="HSE Sans" panose="02000000000000000000" pitchFamily="2" charset="0"/>
              </a:rPr>
              <a:t>. Duis </a:t>
            </a:r>
            <a:r>
              <a:rPr lang="en-GB" sz="1300" err="1">
                <a:latin typeface="HSE Sans" panose="02000000000000000000" pitchFamily="2" charset="0"/>
              </a:rPr>
              <a:t>aute</a:t>
            </a:r>
            <a:r>
              <a:rPr lang="en-GB" sz="1300">
                <a:latin typeface="HSE Sans" panose="02000000000000000000" pitchFamily="2" charset="0"/>
              </a:rPr>
              <a:t> </a:t>
            </a:r>
            <a:r>
              <a:rPr lang="en-GB" sz="1300" err="1">
                <a:latin typeface="HSE Sans" panose="02000000000000000000" pitchFamily="2" charset="0"/>
              </a:rPr>
              <a:t>irure</a:t>
            </a:r>
            <a:r>
              <a:rPr lang="en-GB" sz="1300">
                <a:latin typeface="HSE Sans" panose="02000000000000000000" pitchFamily="2" charset="0"/>
              </a:rPr>
              <a:t> </a:t>
            </a:r>
            <a:r>
              <a:rPr lang="en-GB" sz="1300" err="1">
                <a:latin typeface="HSE Sans" panose="02000000000000000000" pitchFamily="2" charset="0"/>
              </a:rPr>
              <a:t>dolor</a:t>
            </a:r>
            <a:r>
              <a:rPr lang="en-GB" sz="1300">
                <a:latin typeface="HSE Sans" panose="02000000000000000000" pitchFamily="2" charset="0"/>
              </a:rPr>
              <a:t> in </a:t>
            </a:r>
            <a:r>
              <a:rPr lang="en-GB" sz="1300" err="1">
                <a:latin typeface="HSE Sans" panose="02000000000000000000" pitchFamily="2" charset="0"/>
              </a:rPr>
              <a:t>reprehenderit</a:t>
            </a:r>
            <a:r>
              <a:rPr lang="en-GB" sz="1300">
                <a:latin typeface="HSE Sans" panose="02000000000000000000" pitchFamily="2" charset="0"/>
              </a:rPr>
              <a:t> in </a:t>
            </a:r>
            <a:r>
              <a:rPr lang="en-GB" sz="1300" err="1">
                <a:latin typeface="HSE Sans" panose="02000000000000000000" pitchFamily="2" charset="0"/>
              </a:rPr>
              <a:t>voluptate</a:t>
            </a:r>
            <a:r>
              <a:rPr lang="en-GB" sz="1300">
                <a:latin typeface="HSE Sans" panose="02000000000000000000" pitchFamily="2" charset="0"/>
              </a:rPr>
              <a:t> </a:t>
            </a:r>
            <a:r>
              <a:rPr lang="en-GB" sz="1300" err="1">
                <a:latin typeface="HSE Sans" panose="02000000000000000000" pitchFamily="2" charset="0"/>
              </a:rPr>
              <a:t>velit</a:t>
            </a:r>
            <a:r>
              <a:rPr lang="en-GB" sz="1300">
                <a:latin typeface="HSE Sans" panose="02000000000000000000" pitchFamily="2" charset="0"/>
              </a:rPr>
              <a:t> </a:t>
            </a:r>
            <a:r>
              <a:rPr lang="en-GB" sz="1300" err="1">
                <a:latin typeface="HSE Sans" panose="02000000000000000000" pitchFamily="2" charset="0"/>
              </a:rPr>
              <a:t>esse</a:t>
            </a:r>
            <a:r>
              <a:rPr lang="en-GB" sz="1300">
                <a:latin typeface="HSE Sans" panose="02000000000000000000" pitchFamily="2" charset="0"/>
              </a:rPr>
              <a:t> </a:t>
            </a:r>
            <a:r>
              <a:rPr lang="en-GB" sz="1300" err="1">
                <a:latin typeface="HSE Sans" panose="02000000000000000000" pitchFamily="2" charset="0"/>
              </a:rPr>
              <a:t>cillum</a:t>
            </a:r>
            <a:r>
              <a:rPr lang="en-GB" sz="1300">
                <a:latin typeface="HSE Sans" panose="02000000000000000000" pitchFamily="2" charset="0"/>
              </a:rPr>
              <a:t> dolore </a:t>
            </a:r>
            <a:r>
              <a:rPr lang="en-GB" sz="1300" err="1">
                <a:latin typeface="HSE Sans" panose="02000000000000000000" pitchFamily="2" charset="0"/>
              </a:rPr>
              <a:t>eu</a:t>
            </a:r>
            <a:r>
              <a:rPr lang="en-GB" sz="1300">
                <a:latin typeface="HSE Sans" panose="02000000000000000000" pitchFamily="2" charset="0"/>
              </a:rPr>
              <a:t> </a:t>
            </a:r>
            <a:r>
              <a:rPr lang="en-GB" sz="1300" err="1">
                <a:latin typeface="HSE Sans" panose="02000000000000000000" pitchFamily="2" charset="0"/>
              </a:rPr>
              <a:t>fugiat</a:t>
            </a:r>
            <a:r>
              <a:rPr lang="en-GB" sz="1300">
                <a:latin typeface="HSE Sans" panose="02000000000000000000" pitchFamily="2" charset="0"/>
              </a:rPr>
              <a:t> </a:t>
            </a:r>
            <a:r>
              <a:rPr lang="en-GB" sz="1300" err="1">
                <a:latin typeface="HSE Sans" panose="02000000000000000000" pitchFamily="2" charset="0"/>
              </a:rPr>
              <a:t>nulla</a:t>
            </a:r>
            <a:r>
              <a:rPr lang="en-GB" sz="1300">
                <a:latin typeface="HSE Sans" panose="02000000000000000000" pitchFamily="2" charset="0"/>
              </a:rPr>
              <a:t> </a:t>
            </a:r>
            <a:r>
              <a:rPr lang="en-GB" sz="1300" err="1">
                <a:latin typeface="HSE Sans" panose="02000000000000000000" pitchFamily="2" charset="0"/>
              </a:rPr>
              <a:t>pariatur</a:t>
            </a:r>
            <a:r>
              <a:rPr lang="en-GB" sz="1300">
                <a:latin typeface="HSE Sans" panose="02000000000000000000" pitchFamily="2" charset="0"/>
              </a:rPr>
              <a:t>. </a:t>
            </a:r>
            <a:r>
              <a:rPr lang="en-GB" sz="1300" err="1">
                <a:latin typeface="HSE Sans" panose="02000000000000000000" pitchFamily="2" charset="0"/>
              </a:rPr>
              <a:t>Excepteur</a:t>
            </a:r>
            <a:r>
              <a:rPr lang="en-GB" sz="1300">
                <a:latin typeface="HSE Sans" panose="02000000000000000000" pitchFamily="2" charset="0"/>
              </a:rPr>
              <a:t> </a:t>
            </a:r>
            <a:r>
              <a:rPr lang="en-GB" sz="1300" err="1">
                <a:latin typeface="HSE Sans" panose="02000000000000000000" pitchFamily="2" charset="0"/>
              </a:rPr>
              <a:t>sint</a:t>
            </a:r>
            <a:r>
              <a:rPr lang="en-GB" sz="1300">
                <a:latin typeface="HSE Sans" panose="02000000000000000000" pitchFamily="2" charset="0"/>
              </a:rPr>
              <a:t> </a:t>
            </a:r>
            <a:r>
              <a:rPr lang="en-GB" sz="1300" err="1">
                <a:latin typeface="HSE Sans" panose="02000000000000000000" pitchFamily="2" charset="0"/>
              </a:rPr>
              <a:t>occaecat</a:t>
            </a:r>
            <a:r>
              <a:rPr lang="en-GB" sz="1300">
                <a:latin typeface="HSE Sans" panose="02000000000000000000" pitchFamily="2" charset="0"/>
              </a:rPr>
              <a:t> </a:t>
            </a:r>
            <a:r>
              <a:rPr lang="en-GB" sz="1300" err="1">
                <a:latin typeface="HSE Sans" panose="02000000000000000000" pitchFamily="2" charset="0"/>
              </a:rPr>
              <a:t>cupidatat</a:t>
            </a:r>
            <a:r>
              <a:rPr lang="en-GB" sz="1300">
                <a:latin typeface="HSE Sans" panose="02000000000000000000" pitchFamily="2" charset="0"/>
              </a:rPr>
              <a:t> non </a:t>
            </a:r>
            <a:r>
              <a:rPr lang="en-GB" sz="1300" err="1">
                <a:latin typeface="HSE Sans" panose="02000000000000000000" pitchFamily="2" charset="0"/>
              </a:rPr>
              <a:t>proident</a:t>
            </a:r>
            <a:r>
              <a:rPr lang="en-GB" sz="1300">
                <a:latin typeface="HSE Sans" panose="02000000000000000000" pitchFamily="2" charset="0"/>
              </a:rPr>
              <a:t>, sunt in culpa qui </a:t>
            </a:r>
            <a:r>
              <a:rPr lang="en-GB" sz="1300" err="1">
                <a:latin typeface="HSE Sans" panose="02000000000000000000" pitchFamily="2" charset="0"/>
              </a:rPr>
              <a:t>officia</a:t>
            </a:r>
            <a:r>
              <a:rPr lang="en-GB" sz="1300">
                <a:latin typeface="HSE Sans" panose="02000000000000000000" pitchFamily="2" charset="0"/>
              </a:rPr>
              <a:t> </a:t>
            </a:r>
            <a:r>
              <a:rPr lang="en-GB" sz="1300" err="1">
                <a:latin typeface="HSE Sans" panose="02000000000000000000" pitchFamily="2" charset="0"/>
              </a:rPr>
              <a:t>deserunt</a:t>
            </a:r>
            <a:r>
              <a:rPr lang="en-GB" sz="1300">
                <a:latin typeface="HSE Sans" panose="02000000000000000000" pitchFamily="2" charset="0"/>
              </a:rPr>
              <a:t> </a:t>
            </a:r>
            <a:r>
              <a:rPr lang="en-GB" sz="1300" err="1">
                <a:latin typeface="HSE Sans" panose="02000000000000000000" pitchFamily="2" charset="0"/>
              </a:rPr>
              <a:t>mollit</a:t>
            </a:r>
            <a:r>
              <a:rPr lang="en-GB" sz="1300">
                <a:latin typeface="HSE Sans" panose="02000000000000000000" pitchFamily="2" charset="0"/>
              </a:rPr>
              <a:t> </a:t>
            </a:r>
            <a:r>
              <a:rPr lang="en-GB" sz="1300" err="1">
                <a:latin typeface="HSE Sans" panose="02000000000000000000" pitchFamily="2" charset="0"/>
              </a:rPr>
              <a:t>anim</a:t>
            </a:r>
            <a:r>
              <a:rPr lang="en-GB" sz="1300">
                <a:latin typeface="HSE Sans" panose="02000000000000000000" pitchFamily="2" charset="0"/>
              </a:rPr>
              <a:t> id </a:t>
            </a:r>
            <a:r>
              <a:rPr lang="en-GB" sz="1300" err="1">
                <a:latin typeface="HSE Sans" panose="02000000000000000000" pitchFamily="2" charset="0"/>
              </a:rPr>
              <a:t>est</a:t>
            </a:r>
            <a:r>
              <a:rPr lang="en-GB" sz="1300">
                <a:latin typeface="HSE Sans" panose="02000000000000000000" pitchFamily="2" charset="0"/>
              </a:rPr>
              <a:t> </a:t>
            </a:r>
            <a:r>
              <a:rPr lang="en-GB" sz="1300" err="1">
                <a:latin typeface="HSE Sans" panose="02000000000000000000" pitchFamily="2" charset="0"/>
              </a:rPr>
              <a:t>laborum</a:t>
            </a:r>
            <a:r>
              <a:rPr lang="en-GB" sz="1300">
                <a:latin typeface="HSE Sans" panose="02000000000000000000" pitchFamily="2" charset="0"/>
              </a:rPr>
              <a:t>.</a:t>
            </a:r>
            <a:endParaRPr lang="ru-RU" sz="1300">
              <a:latin typeface="HSE Sans" panose="02000000000000000000" pitchFamily="2" charset="0"/>
            </a:endParaRPr>
          </a:p>
        </p:txBody>
      </p:sp>
    </p:spTree>
    <p:extLst>
      <p:ext uri="{BB962C8B-B14F-4D97-AF65-F5344CB8AC3E}">
        <p14:creationId xmlns:p14="http://schemas.microsoft.com/office/powerpoint/2010/main" val="3236771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33F8FDE-7383-E947-8568-FF6B7A77655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RU"/>
          </a:p>
        </p:txBody>
      </p:sp>
      <p:sp>
        <p:nvSpPr>
          <p:cNvPr id="3" name="Text Placeholder 2">
            <a:extLst>
              <a:ext uri="{FF2B5EF4-FFF2-40B4-BE49-F238E27FC236}">
                <a16:creationId xmlns:a16="http://schemas.microsoft.com/office/drawing/2014/main" id="{6F8E6541-45CA-8B42-98B4-D42737B8509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RU"/>
          </a:p>
        </p:txBody>
      </p:sp>
      <p:sp>
        <p:nvSpPr>
          <p:cNvPr id="4" name="Date Placeholder 3">
            <a:extLst>
              <a:ext uri="{FF2B5EF4-FFF2-40B4-BE49-F238E27FC236}">
                <a16:creationId xmlns:a16="http://schemas.microsoft.com/office/drawing/2014/main" id="{0E70645B-C5D9-8544-BBF2-E4A13F8E405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063DFB-8595-A44B-9F09-A50FA310E559}" type="datetimeFigureOut">
              <a:rPr lang="en-RU" smtClean="0"/>
              <a:t>10/20/2022</a:t>
            </a:fld>
            <a:endParaRPr lang="en-RU"/>
          </a:p>
        </p:txBody>
      </p:sp>
      <p:sp>
        <p:nvSpPr>
          <p:cNvPr id="5" name="Footer Placeholder 4">
            <a:extLst>
              <a:ext uri="{FF2B5EF4-FFF2-40B4-BE49-F238E27FC236}">
                <a16:creationId xmlns:a16="http://schemas.microsoft.com/office/drawing/2014/main" id="{71F52289-7F57-544F-95EE-F8B2E106276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RU"/>
          </a:p>
        </p:txBody>
      </p:sp>
      <p:sp>
        <p:nvSpPr>
          <p:cNvPr id="6" name="Slide Number Placeholder 5">
            <a:extLst>
              <a:ext uri="{FF2B5EF4-FFF2-40B4-BE49-F238E27FC236}">
                <a16:creationId xmlns:a16="http://schemas.microsoft.com/office/drawing/2014/main" id="{A11C5F56-F795-5643-ABE3-DDED2186989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C20F133-126C-5944-A0E4-6A9616EDC0DA}" type="slidenum">
              <a:rPr lang="en-RU" smtClean="0"/>
              <a:t>‹#›</a:t>
            </a:fld>
            <a:endParaRPr lang="en-RU"/>
          </a:p>
        </p:txBody>
      </p:sp>
    </p:spTree>
    <p:extLst>
      <p:ext uri="{BB962C8B-B14F-4D97-AF65-F5344CB8AC3E}">
        <p14:creationId xmlns:p14="http://schemas.microsoft.com/office/powerpoint/2010/main" val="578506015"/>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61" r:id="rId3"/>
    <p:sldLayoutId id="2147483650" r:id="rId4"/>
    <p:sldLayoutId id="2147483651" r:id="rId5"/>
    <p:sldLayoutId id="2147483652" r:id="rId6"/>
    <p:sldLayoutId id="2147483654" r:id="rId7"/>
    <p:sldLayoutId id="2147483655" r:id="rId8"/>
    <p:sldLayoutId id="2147483656" r:id="rId9"/>
    <p:sldLayoutId id="2147483658" r:id="rId10"/>
    <p:sldLayoutId id="2147483657" r:id="rId11"/>
    <p:sldLayoutId id="214748365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8.png"/><Relationship Id="rId7" Type="http://schemas.microsoft.com/office/2007/relationships/hdphoto" Target="../media/hdphoto2.wdp"/><Relationship Id="rId2" Type="http://schemas.openxmlformats.org/officeDocument/2006/relationships/image" Target="../media/image37.png"/><Relationship Id="rId1" Type="http://schemas.openxmlformats.org/officeDocument/2006/relationships/slideLayout" Target="../slideLayouts/slideLayout4.xml"/><Relationship Id="rId6" Type="http://schemas.openxmlformats.org/officeDocument/2006/relationships/image" Target="../media/image40.png"/><Relationship Id="rId5" Type="http://schemas.microsoft.com/office/2007/relationships/hdphoto" Target="../media/hdphoto1.wdp"/><Relationship Id="rId4" Type="http://schemas.openxmlformats.org/officeDocument/2006/relationships/image" Target="../media/image3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42.svg"/><Relationship Id="rId7" Type="http://schemas.openxmlformats.org/officeDocument/2006/relationships/image" Target="../media/image46.svg"/><Relationship Id="rId2" Type="http://schemas.openxmlformats.org/officeDocument/2006/relationships/image" Target="../media/image41.png"/><Relationship Id="rId1" Type="http://schemas.openxmlformats.org/officeDocument/2006/relationships/slideLayout" Target="../slideLayouts/slideLayout4.xml"/><Relationship Id="rId6" Type="http://schemas.openxmlformats.org/officeDocument/2006/relationships/image" Target="../media/image45.png"/><Relationship Id="rId5" Type="http://schemas.openxmlformats.org/officeDocument/2006/relationships/image" Target="../media/image44.svg"/><Relationship Id="rId4" Type="http://schemas.openxmlformats.org/officeDocument/2006/relationships/image" Target="../media/image43.png"/></Relationships>
</file>

<file path=ppt/slides/_rels/slide13.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8.svg"/><Relationship Id="rId7" Type="http://schemas.openxmlformats.org/officeDocument/2006/relationships/image" Target="../media/image52.svg"/><Relationship Id="rId2" Type="http://schemas.openxmlformats.org/officeDocument/2006/relationships/image" Target="../media/image47.png"/><Relationship Id="rId1" Type="http://schemas.openxmlformats.org/officeDocument/2006/relationships/slideLayout" Target="../slideLayouts/slideLayout4.xml"/><Relationship Id="rId6" Type="http://schemas.openxmlformats.org/officeDocument/2006/relationships/image" Target="../media/image51.png"/><Relationship Id="rId5" Type="http://schemas.openxmlformats.org/officeDocument/2006/relationships/image" Target="../media/image50.svg"/><Relationship Id="rId4" Type="http://schemas.openxmlformats.org/officeDocument/2006/relationships/image" Target="../media/image49.png"/><Relationship Id="rId9" Type="http://schemas.openxmlformats.org/officeDocument/2006/relationships/image" Target="../media/image54.svg"/></Relationships>
</file>

<file path=ppt/slides/_rels/slide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svg"/><Relationship Id="rId3" Type="http://schemas.openxmlformats.org/officeDocument/2006/relationships/image" Target="../media/image6.svg"/><Relationship Id="rId7" Type="http://schemas.openxmlformats.org/officeDocument/2006/relationships/image" Target="../media/image10.svg"/><Relationship Id="rId12" Type="http://schemas.openxmlformats.org/officeDocument/2006/relationships/image" Target="../media/image15.png"/><Relationship Id="rId2" Type="http://schemas.openxmlformats.org/officeDocument/2006/relationships/image" Target="../media/image5.png"/><Relationship Id="rId1" Type="http://schemas.openxmlformats.org/officeDocument/2006/relationships/slideLayout" Target="../slideLayouts/slideLayout3.xml"/><Relationship Id="rId6" Type="http://schemas.openxmlformats.org/officeDocument/2006/relationships/image" Target="../media/image9.png"/><Relationship Id="rId11" Type="http://schemas.openxmlformats.org/officeDocument/2006/relationships/image" Target="../media/image14.svg"/><Relationship Id="rId5" Type="http://schemas.openxmlformats.org/officeDocument/2006/relationships/image" Target="../media/image8.sv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sv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4.xml"/><Relationship Id="rId5" Type="http://schemas.openxmlformats.org/officeDocument/2006/relationships/image" Target="../media/image20.png"/><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8" Type="http://schemas.openxmlformats.org/officeDocument/2006/relationships/image" Target="../media/image26.svg"/><Relationship Id="rId13" Type="http://schemas.openxmlformats.org/officeDocument/2006/relationships/image" Target="../media/image31.png"/><Relationship Id="rId18" Type="http://schemas.openxmlformats.org/officeDocument/2006/relationships/image" Target="../media/image36.svg"/><Relationship Id="rId3" Type="http://schemas.openxmlformats.org/officeDocument/2006/relationships/image" Target="../media/image21.png"/><Relationship Id="rId7" Type="http://schemas.openxmlformats.org/officeDocument/2006/relationships/image" Target="../media/image25.png"/><Relationship Id="rId12" Type="http://schemas.openxmlformats.org/officeDocument/2006/relationships/image" Target="../media/image30.svg"/><Relationship Id="rId17" Type="http://schemas.openxmlformats.org/officeDocument/2006/relationships/image" Target="../media/image35.png"/><Relationship Id="rId2" Type="http://schemas.openxmlformats.org/officeDocument/2006/relationships/notesSlide" Target="../notesSlides/notesSlide1.xml"/><Relationship Id="rId16" Type="http://schemas.openxmlformats.org/officeDocument/2006/relationships/image" Target="../media/image34.svg"/><Relationship Id="rId1" Type="http://schemas.openxmlformats.org/officeDocument/2006/relationships/slideLayout" Target="../slideLayouts/slideLayout4.xml"/><Relationship Id="rId6" Type="http://schemas.openxmlformats.org/officeDocument/2006/relationships/image" Target="../media/image24.svg"/><Relationship Id="rId11" Type="http://schemas.openxmlformats.org/officeDocument/2006/relationships/image" Target="../media/image29.png"/><Relationship Id="rId5" Type="http://schemas.openxmlformats.org/officeDocument/2006/relationships/image" Target="../media/image23.png"/><Relationship Id="rId15" Type="http://schemas.openxmlformats.org/officeDocument/2006/relationships/image" Target="../media/image33.png"/><Relationship Id="rId10" Type="http://schemas.openxmlformats.org/officeDocument/2006/relationships/image" Target="../media/image28.svg"/><Relationship Id="rId4" Type="http://schemas.openxmlformats.org/officeDocument/2006/relationships/image" Target="../media/image22.svg"/><Relationship Id="rId9" Type="http://schemas.openxmlformats.org/officeDocument/2006/relationships/image" Target="../media/image27.png"/><Relationship Id="rId14" Type="http://schemas.openxmlformats.org/officeDocument/2006/relationships/image" Target="../media/image32.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CD95C0D-D7DC-EF40-9E45-F5F0A4817CD2}"/>
              </a:ext>
            </a:extLst>
          </p:cNvPr>
          <p:cNvSpPr>
            <a:spLocks noGrp="1"/>
          </p:cNvSpPr>
          <p:nvPr>
            <p:ph type="title"/>
          </p:nvPr>
        </p:nvSpPr>
        <p:spPr/>
        <p:txBody>
          <a:bodyPr/>
          <a:lstStyle/>
          <a:p>
            <a:r>
              <a:rPr lang="en-US">
                <a:latin typeface="Futura Round Demi"/>
              </a:rPr>
              <a:t>Person-based recommendation system for making new relationships</a:t>
            </a:r>
            <a:endParaRPr lang="ru-RU"/>
          </a:p>
        </p:txBody>
      </p:sp>
      <p:sp>
        <p:nvSpPr>
          <p:cNvPr id="3" name="Текст 2">
            <a:extLst>
              <a:ext uri="{FF2B5EF4-FFF2-40B4-BE49-F238E27FC236}">
                <a16:creationId xmlns:a16="http://schemas.microsoft.com/office/drawing/2014/main" id="{2B85EA7E-BEC4-B745-B2A8-D4E4AFC614FC}"/>
              </a:ext>
            </a:extLst>
          </p:cNvPr>
          <p:cNvSpPr>
            <a:spLocks noGrp="1"/>
          </p:cNvSpPr>
          <p:nvPr>
            <p:ph type="body" sz="quarter" idx="10"/>
          </p:nvPr>
        </p:nvSpPr>
        <p:spPr/>
        <p:txBody>
          <a:bodyPr/>
          <a:lstStyle/>
          <a:p>
            <a:r>
              <a:rPr lang="en-US">
                <a:latin typeface="Futura Round Demi" pitchFamily="2" charset="0"/>
              </a:rPr>
              <a:t>Faculty of </a:t>
            </a:r>
          </a:p>
          <a:p>
            <a:r>
              <a:rPr lang="en-US">
                <a:latin typeface="Futura Round Demi" pitchFamily="2" charset="0"/>
              </a:rPr>
              <a:t>Computer Science</a:t>
            </a:r>
            <a:endParaRPr lang="ru-RU"/>
          </a:p>
        </p:txBody>
      </p:sp>
      <p:sp>
        <p:nvSpPr>
          <p:cNvPr id="4" name="Текст 3">
            <a:extLst>
              <a:ext uri="{FF2B5EF4-FFF2-40B4-BE49-F238E27FC236}">
                <a16:creationId xmlns:a16="http://schemas.microsoft.com/office/drawing/2014/main" id="{DB8D49EC-434A-5443-AC3F-85F01995E632}"/>
              </a:ext>
            </a:extLst>
          </p:cNvPr>
          <p:cNvSpPr>
            <a:spLocks noGrp="1"/>
          </p:cNvSpPr>
          <p:nvPr>
            <p:ph type="body" sz="quarter" idx="11"/>
          </p:nvPr>
        </p:nvSpPr>
        <p:spPr/>
        <p:txBody>
          <a:bodyPr/>
          <a:lstStyle/>
          <a:p>
            <a:r>
              <a:rPr lang="en-US">
                <a:latin typeface="Futura Round Demi" pitchFamily="2" charset="0"/>
              </a:rPr>
              <a:t>School of Data Analysis</a:t>
            </a:r>
          </a:p>
          <a:p>
            <a:r>
              <a:rPr lang="en-US">
                <a:latin typeface="Futura Round Demi" pitchFamily="2" charset="0"/>
              </a:rPr>
              <a:t>and Artificial Intelligence</a:t>
            </a:r>
            <a:endParaRPr lang="ru-RU"/>
          </a:p>
        </p:txBody>
      </p:sp>
      <p:sp>
        <p:nvSpPr>
          <p:cNvPr id="5" name="Текст 4">
            <a:extLst>
              <a:ext uri="{FF2B5EF4-FFF2-40B4-BE49-F238E27FC236}">
                <a16:creationId xmlns:a16="http://schemas.microsoft.com/office/drawing/2014/main" id="{C6FAE0FA-3CAF-BA4B-8F9F-5FEF3C2F3CC6}"/>
              </a:ext>
            </a:extLst>
          </p:cNvPr>
          <p:cNvSpPr>
            <a:spLocks noGrp="1"/>
          </p:cNvSpPr>
          <p:nvPr>
            <p:ph type="body" idx="12"/>
          </p:nvPr>
        </p:nvSpPr>
        <p:spPr/>
        <p:txBody>
          <a:bodyPr/>
          <a:lstStyle/>
          <a:p>
            <a:r>
              <a:rPr lang="en-US">
                <a:latin typeface="Futura Round Demi" pitchFamily="2" charset="0"/>
              </a:rPr>
              <a:t>Moscow, </a:t>
            </a:r>
          </a:p>
          <a:p>
            <a:r>
              <a:rPr lang="en-US">
                <a:latin typeface="Futura Round Demi" pitchFamily="2" charset="0"/>
              </a:rPr>
              <a:t>2022</a:t>
            </a:r>
            <a:endParaRPr lang="ru-RU"/>
          </a:p>
        </p:txBody>
      </p:sp>
    </p:spTree>
    <p:extLst>
      <p:ext uri="{BB962C8B-B14F-4D97-AF65-F5344CB8AC3E}">
        <p14:creationId xmlns:p14="http://schemas.microsoft.com/office/powerpoint/2010/main" val="9823253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0173A73-FBFA-4E1D-67CD-96597453158B}"/>
              </a:ext>
            </a:extLst>
          </p:cNvPr>
          <p:cNvSpPr>
            <a:spLocks noGrp="1"/>
          </p:cNvSpPr>
          <p:nvPr>
            <p:ph type="body" sz="quarter" idx="13"/>
          </p:nvPr>
        </p:nvSpPr>
        <p:spPr/>
        <p:txBody>
          <a:bodyPr/>
          <a:lstStyle/>
          <a:p>
            <a:r>
              <a:rPr lang="en-US">
                <a:latin typeface="Futura Round Demi" pitchFamily="2" charset="0"/>
              </a:rPr>
              <a:t>School of Data Analysis</a:t>
            </a:r>
          </a:p>
          <a:p>
            <a:r>
              <a:rPr lang="en-US">
                <a:latin typeface="Futura Round Demi" pitchFamily="2" charset="0"/>
              </a:rPr>
              <a:t>and Artificial Intelligence</a:t>
            </a:r>
            <a:endParaRPr lang="ru-RU"/>
          </a:p>
        </p:txBody>
      </p:sp>
      <p:sp>
        <p:nvSpPr>
          <p:cNvPr id="3" name="Text Placeholder 2">
            <a:extLst>
              <a:ext uri="{FF2B5EF4-FFF2-40B4-BE49-F238E27FC236}">
                <a16:creationId xmlns:a16="http://schemas.microsoft.com/office/drawing/2014/main" id="{1DE8996A-5E62-CCB3-D596-51C12B577EA0}"/>
              </a:ext>
            </a:extLst>
          </p:cNvPr>
          <p:cNvSpPr>
            <a:spLocks noGrp="1"/>
          </p:cNvSpPr>
          <p:nvPr>
            <p:ph type="body" sz="quarter" idx="14"/>
          </p:nvPr>
        </p:nvSpPr>
        <p:spPr/>
        <p:txBody>
          <a:bodyPr/>
          <a:lstStyle/>
          <a:p>
            <a:r>
              <a:rPr lang="en-US">
                <a:latin typeface="Futura Round Demi" pitchFamily="2" charset="0"/>
              </a:rPr>
              <a:t>Person-based recommendation system for making new relationships</a:t>
            </a:r>
            <a:endParaRPr lang="ru-RU"/>
          </a:p>
        </p:txBody>
      </p:sp>
      <p:sp>
        <p:nvSpPr>
          <p:cNvPr id="7" name="Text Placeholder 6">
            <a:extLst>
              <a:ext uri="{FF2B5EF4-FFF2-40B4-BE49-F238E27FC236}">
                <a16:creationId xmlns:a16="http://schemas.microsoft.com/office/drawing/2014/main" id="{F5836A32-BE8D-AA7C-0FBD-D40E49E04D0F}"/>
              </a:ext>
            </a:extLst>
          </p:cNvPr>
          <p:cNvSpPr>
            <a:spLocks noGrp="1"/>
          </p:cNvSpPr>
          <p:nvPr>
            <p:ph type="body" sz="quarter" idx="15"/>
          </p:nvPr>
        </p:nvSpPr>
        <p:spPr/>
        <p:txBody>
          <a:bodyPr/>
          <a:lstStyle/>
          <a:p>
            <a:r>
              <a:rPr lang="en-US" dirty="0">
                <a:latin typeface="Futura Round Demi" pitchFamily="2" charset="0"/>
              </a:rPr>
              <a:t>Competitors. </a:t>
            </a:r>
          </a:p>
          <a:p>
            <a:r>
              <a:rPr lang="en-US" dirty="0">
                <a:latin typeface="Futura Round Demi" pitchFamily="2" charset="0"/>
              </a:rPr>
              <a:t>Business analysis</a:t>
            </a:r>
            <a:endParaRPr lang="ru-RU" dirty="0"/>
          </a:p>
          <a:p>
            <a:endParaRPr lang="en-US" dirty="0"/>
          </a:p>
        </p:txBody>
      </p:sp>
      <p:sp>
        <p:nvSpPr>
          <p:cNvPr id="8" name="Title 7">
            <a:extLst>
              <a:ext uri="{FF2B5EF4-FFF2-40B4-BE49-F238E27FC236}">
                <a16:creationId xmlns:a16="http://schemas.microsoft.com/office/drawing/2014/main" id="{5C17268C-C665-2768-E056-EBC75D57D61E}"/>
              </a:ext>
            </a:extLst>
          </p:cNvPr>
          <p:cNvSpPr>
            <a:spLocks noGrp="1"/>
          </p:cNvSpPr>
          <p:nvPr>
            <p:ph type="title"/>
          </p:nvPr>
        </p:nvSpPr>
        <p:spPr/>
        <p:txBody>
          <a:bodyPr/>
          <a:lstStyle/>
          <a:p>
            <a:r>
              <a:rPr lang="en-US" dirty="0" err="1">
                <a:latin typeface="Futura Round Demi" pitchFamily="2" charset="0"/>
              </a:rPr>
              <a:t>Invitor</a:t>
            </a:r>
            <a:r>
              <a:rPr lang="en-US" dirty="0">
                <a:latin typeface="Futura Round Demi" pitchFamily="2" charset="0"/>
              </a:rPr>
              <a:t> as a main competitor</a:t>
            </a:r>
          </a:p>
        </p:txBody>
      </p:sp>
      <p:pic>
        <p:nvPicPr>
          <p:cNvPr id="11" name="Picture 11" descr="Graphical user interface, text, application&#10;&#10;Description automatically generated">
            <a:extLst>
              <a:ext uri="{FF2B5EF4-FFF2-40B4-BE49-F238E27FC236}">
                <a16:creationId xmlns:a16="http://schemas.microsoft.com/office/drawing/2014/main" id="{BD05B2DD-7D18-C852-3CB1-E7416CBF9418}"/>
              </a:ext>
            </a:extLst>
          </p:cNvPr>
          <p:cNvPicPr>
            <a:picLocks noChangeAspect="1"/>
          </p:cNvPicPr>
          <p:nvPr/>
        </p:nvPicPr>
        <p:blipFill rotWithShape="1">
          <a:blip r:embed="rId2"/>
          <a:srcRect l="103" t="9934" r="437" b="-174"/>
          <a:stretch/>
        </p:blipFill>
        <p:spPr>
          <a:xfrm>
            <a:off x="6820884" y="1748965"/>
            <a:ext cx="2378938" cy="4293076"/>
          </a:xfrm>
          <a:prstGeom prst="rect">
            <a:avLst/>
          </a:prstGeom>
        </p:spPr>
      </p:pic>
      <p:pic>
        <p:nvPicPr>
          <p:cNvPr id="12" name="Picture 12" descr="Graphical user interface, text, application, chat or text message&#10;&#10;Description automatically generated">
            <a:extLst>
              <a:ext uri="{FF2B5EF4-FFF2-40B4-BE49-F238E27FC236}">
                <a16:creationId xmlns:a16="http://schemas.microsoft.com/office/drawing/2014/main" id="{15A82138-5332-8232-7FBC-0E589617932F}"/>
              </a:ext>
            </a:extLst>
          </p:cNvPr>
          <p:cNvPicPr>
            <a:picLocks noChangeAspect="1"/>
          </p:cNvPicPr>
          <p:nvPr/>
        </p:nvPicPr>
        <p:blipFill rotWithShape="1">
          <a:blip r:embed="rId3"/>
          <a:srcRect t="9441" r="752" b="9015"/>
          <a:stretch/>
        </p:blipFill>
        <p:spPr>
          <a:xfrm>
            <a:off x="9264915" y="1762657"/>
            <a:ext cx="2378937" cy="4262054"/>
          </a:xfrm>
          <a:prstGeom prst="rect">
            <a:avLst/>
          </a:prstGeom>
        </p:spPr>
      </p:pic>
      <p:pic>
        <p:nvPicPr>
          <p:cNvPr id="6" name="Picture 12" descr="Graphical user interface, text, application, chat or text message&#10;&#10;Description automatically generated">
            <a:extLst>
              <a:ext uri="{FF2B5EF4-FFF2-40B4-BE49-F238E27FC236}">
                <a16:creationId xmlns:a16="http://schemas.microsoft.com/office/drawing/2014/main" id="{AA49515A-9A5D-744B-C0F2-6BFF7E269D9D}"/>
              </a:ext>
            </a:extLst>
          </p:cNvPr>
          <p:cNvPicPr>
            <a:picLocks noChangeAspect="1"/>
          </p:cNvPicPr>
          <p:nvPr/>
        </p:nvPicPr>
        <p:blipFill rotWithShape="1">
          <a:blip r:embed="rId4">
            <a:extLst>
              <a:ext uri="{BEBA8EAE-BF5A-486C-A8C5-ECC9F3942E4B}">
                <a14:imgProps xmlns:a14="http://schemas.microsoft.com/office/drawing/2010/main">
                  <a14:imgLayer r:embed="rId5">
                    <a14:imgEffect>
                      <a14:artisticBlur/>
                    </a14:imgEffect>
                  </a14:imgLayer>
                </a14:imgProps>
              </a:ext>
            </a:extLst>
          </a:blip>
          <a:srcRect l="14788" t="21591" r="67274" b="68829"/>
          <a:stretch/>
        </p:blipFill>
        <p:spPr>
          <a:xfrm>
            <a:off x="9590314" y="2380342"/>
            <a:ext cx="500741" cy="500743"/>
          </a:xfrm>
          <a:prstGeom prst="rect">
            <a:avLst/>
          </a:prstGeom>
        </p:spPr>
      </p:pic>
      <p:pic>
        <p:nvPicPr>
          <p:cNvPr id="9" name="Picture 12" descr="Graphical user interface, text, application, chat or text message&#10;&#10;Description automatically generated">
            <a:extLst>
              <a:ext uri="{FF2B5EF4-FFF2-40B4-BE49-F238E27FC236}">
                <a16:creationId xmlns:a16="http://schemas.microsoft.com/office/drawing/2014/main" id="{327A80F0-11D2-EB55-A62D-C5033AC855A5}"/>
              </a:ext>
            </a:extLst>
          </p:cNvPr>
          <p:cNvPicPr>
            <a:picLocks noChangeAspect="1"/>
          </p:cNvPicPr>
          <p:nvPr/>
        </p:nvPicPr>
        <p:blipFill rotWithShape="1">
          <a:blip r:embed="rId4">
            <a:extLst>
              <a:ext uri="{BEBA8EAE-BF5A-486C-A8C5-ECC9F3942E4B}">
                <a14:imgProps xmlns:a14="http://schemas.microsoft.com/office/drawing/2010/main">
                  <a14:imgLayer r:embed="rId5">
                    <a14:imgEffect>
                      <a14:artisticBlur/>
                    </a14:imgEffect>
                  </a14:imgLayer>
                </a14:imgProps>
              </a:ext>
            </a:extLst>
          </a:blip>
          <a:srcRect l="23557" t="42259" r="12747" b="52222"/>
          <a:stretch/>
        </p:blipFill>
        <p:spPr>
          <a:xfrm>
            <a:off x="9824355" y="3452835"/>
            <a:ext cx="1526772" cy="288473"/>
          </a:xfrm>
          <a:prstGeom prst="rect">
            <a:avLst/>
          </a:prstGeom>
        </p:spPr>
      </p:pic>
      <p:pic>
        <p:nvPicPr>
          <p:cNvPr id="10" name="Picture 11" descr="Graphical user interface, text, application&#10;&#10;Description automatically generated">
            <a:extLst>
              <a:ext uri="{FF2B5EF4-FFF2-40B4-BE49-F238E27FC236}">
                <a16:creationId xmlns:a16="http://schemas.microsoft.com/office/drawing/2014/main" id="{D8C2B45F-1A7C-7CF9-096E-3F9753379B86}"/>
              </a:ext>
            </a:extLst>
          </p:cNvPr>
          <p:cNvPicPr>
            <a:picLocks noChangeAspect="1"/>
          </p:cNvPicPr>
          <p:nvPr/>
        </p:nvPicPr>
        <p:blipFill rotWithShape="1">
          <a:blip r:embed="rId6">
            <a:extLst>
              <a:ext uri="{BEBA8EAE-BF5A-486C-A8C5-ECC9F3942E4B}">
                <a14:imgProps xmlns:a14="http://schemas.microsoft.com/office/drawing/2010/main">
                  <a14:imgLayer r:embed="rId7">
                    <a14:imgEffect>
                      <a14:artisticBlur/>
                    </a14:imgEffect>
                  </a14:imgLayer>
                </a14:imgProps>
              </a:ext>
            </a:extLst>
          </a:blip>
          <a:srcRect l="14586" t="59728" r="69257" b="31805"/>
          <a:stretch/>
        </p:blipFill>
        <p:spPr>
          <a:xfrm>
            <a:off x="7173685" y="4139726"/>
            <a:ext cx="386444" cy="402772"/>
          </a:xfrm>
          <a:prstGeom prst="rect">
            <a:avLst/>
          </a:prstGeom>
        </p:spPr>
      </p:pic>
      <p:pic>
        <p:nvPicPr>
          <p:cNvPr id="13" name="Picture 11" descr="Graphical user interface, text, application&#10;&#10;Description automatically generated">
            <a:extLst>
              <a:ext uri="{FF2B5EF4-FFF2-40B4-BE49-F238E27FC236}">
                <a16:creationId xmlns:a16="http://schemas.microsoft.com/office/drawing/2014/main" id="{847E538C-C084-D891-AAD5-C0F9B837886D}"/>
              </a:ext>
            </a:extLst>
          </p:cNvPr>
          <p:cNvPicPr>
            <a:picLocks noChangeAspect="1"/>
          </p:cNvPicPr>
          <p:nvPr/>
        </p:nvPicPr>
        <p:blipFill rotWithShape="1">
          <a:blip r:embed="rId6">
            <a:extLst>
              <a:ext uri="{BEBA8EAE-BF5A-486C-A8C5-ECC9F3942E4B}">
                <a14:imgProps xmlns:a14="http://schemas.microsoft.com/office/drawing/2010/main">
                  <a14:imgLayer r:embed="rId7">
                    <a14:imgEffect>
                      <a14:artisticBlur/>
                    </a14:imgEffect>
                  </a14:imgLayer>
                </a14:imgProps>
              </a:ext>
            </a:extLst>
          </a:blip>
          <a:srcRect l="14626" t="74525" r="66487" b="15636"/>
          <a:stretch/>
        </p:blipFill>
        <p:spPr>
          <a:xfrm>
            <a:off x="7173685" y="4816929"/>
            <a:ext cx="451758" cy="468085"/>
          </a:xfrm>
          <a:prstGeom prst="rect">
            <a:avLst/>
          </a:prstGeom>
        </p:spPr>
      </p:pic>
      <p:graphicFrame>
        <p:nvGraphicFramePr>
          <p:cNvPr id="14" name="Table 14">
            <a:extLst>
              <a:ext uri="{FF2B5EF4-FFF2-40B4-BE49-F238E27FC236}">
                <a16:creationId xmlns:a16="http://schemas.microsoft.com/office/drawing/2014/main" id="{E8666E87-5B0F-FED4-278B-B4C57CEC3042}"/>
              </a:ext>
            </a:extLst>
          </p:cNvPr>
          <p:cNvGraphicFramePr>
            <a:graphicFrameLocks noGrp="1"/>
          </p:cNvGraphicFramePr>
          <p:nvPr>
            <p:extLst>
              <p:ext uri="{D42A27DB-BD31-4B8C-83A1-F6EECF244321}">
                <p14:modId xmlns:p14="http://schemas.microsoft.com/office/powerpoint/2010/main" val="3518267459"/>
              </p:ext>
            </p:extLst>
          </p:nvPr>
        </p:nvGraphicFramePr>
        <p:xfrm>
          <a:off x="1143689" y="2211200"/>
          <a:ext cx="4625504" cy="3482529"/>
        </p:xfrm>
        <a:graphic>
          <a:graphicData uri="http://schemas.openxmlformats.org/drawingml/2006/table">
            <a:tbl>
              <a:tblPr firstRow="1" bandRow="1">
                <a:tableStyleId>{5C22544A-7EE6-4342-B048-85BDC9FD1C3A}</a:tableStyleId>
              </a:tblPr>
              <a:tblGrid>
                <a:gridCol w="2312752">
                  <a:extLst>
                    <a:ext uri="{9D8B030D-6E8A-4147-A177-3AD203B41FA5}">
                      <a16:colId xmlns:a16="http://schemas.microsoft.com/office/drawing/2014/main" val="2688109255"/>
                    </a:ext>
                  </a:extLst>
                </a:gridCol>
                <a:gridCol w="2312752">
                  <a:extLst>
                    <a:ext uri="{9D8B030D-6E8A-4147-A177-3AD203B41FA5}">
                      <a16:colId xmlns:a16="http://schemas.microsoft.com/office/drawing/2014/main" val="4003465476"/>
                    </a:ext>
                  </a:extLst>
                </a:gridCol>
              </a:tblGrid>
              <a:tr h="549597">
                <a:tc>
                  <a:txBody>
                    <a:bodyPr/>
                    <a:lstStyle/>
                    <a:p>
                      <a:pPr algn="ctr"/>
                      <a:r>
                        <a:rPr lang="en-US" dirty="0">
                          <a:latin typeface="Futura Round Demi" pitchFamily="2" charset="0"/>
                        </a:rPr>
                        <a:t>Pros</a:t>
                      </a:r>
                    </a:p>
                  </a:txBody>
                  <a:tcPr>
                    <a:solidFill>
                      <a:schemeClr val="tx1"/>
                    </a:solidFill>
                  </a:tcPr>
                </a:tc>
                <a:tc>
                  <a:txBody>
                    <a:bodyPr/>
                    <a:lstStyle/>
                    <a:p>
                      <a:pPr algn="ctr"/>
                      <a:r>
                        <a:rPr lang="en-US" dirty="0">
                          <a:latin typeface="Futura Round Demi" pitchFamily="2" charset="0"/>
                        </a:rPr>
                        <a:t>Cons</a:t>
                      </a:r>
                    </a:p>
                  </a:txBody>
                  <a:tcPr>
                    <a:solidFill>
                      <a:schemeClr val="tx1"/>
                    </a:solidFill>
                  </a:tcPr>
                </a:tc>
                <a:extLst>
                  <a:ext uri="{0D108BD9-81ED-4DB2-BD59-A6C34878D82A}">
                    <a16:rowId xmlns:a16="http://schemas.microsoft.com/office/drawing/2014/main" val="2524857722"/>
                  </a:ext>
                </a:extLst>
              </a:tr>
              <a:tr h="618504">
                <a:tc>
                  <a:txBody>
                    <a:bodyPr/>
                    <a:lstStyle/>
                    <a:p>
                      <a:pPr algn="ctr"/>
                      <a:r>
                        <a:rPr lang="en-US" dirty="0">
                          <a:solidFill>
                            <a:schemeClr val="bg1"/>
                          </a:solidFill>
                          <a:latin typeface="Futura Round Demi" pitchFamily="2" charset="0"/>
                        </a:rPr>
                        <a:t>Geopositioned</a:t>
                      </a:r>
                    </a:p>
                  </a:txBody>
                  <a:tcPr anchor="ctr">
                    <a:solidFill>
                      <a:srgbClr val="00C5B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latin typeface="Futura Round Demi" pitchFamily="2" charset="0"/>
                        </a:rPr>
                        <a:t>No event filters</a:t>
                      </a:r>
                    </a:p>
                  </a:txBody>
                  <a:tcPr anchor="ctr">
                    <a:solidFill>
                      <a:srgbClr val="F27312"/>
                    </a:solidFill>
                  </a:tcPr>
                </a:tc>
                <a:extLst>
                  <a:ext uri="{0D108BD9-81ED-4DB2-BD59-A6C34878D82A}">
                    <a16:rowId xmlns:a16="http://schemas.microsoft.com/office/drawing/2014/main" val="1261203992"/>
                  </a:ext>
                </a:extLst>
              </a:tr>
              <a:tr h="771476">
                <a:tc>
                  <a:txBody>
                    <a:bodyPr/>
                    <a:lstStyle/>
                    <a:p>
                      <a:pPr algn="ctr"/>
                      <a:r>
                        <a:rPr lang="en-US" dirty="0">
                          <a:solidFill>
                            <a:schemeClr val="bg1"/>
                          </a:solidFill>
                          <a:latin typeface="Futura Round Demi" pitchFamily="2" charset="0"/>
                        </a:rPr>
                        <a:t>Participants filter</a:t>
                      </a:r>
                    </a:p>
                  </a:txBody>
                  <a:tcPr anchor="ctr">
                    <a:solidFill>
                      <a:srgbClr val="00C5B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latin typeface="Futura Round Demi" pitchFamily="2" charset="0"/>
                        </a:rPr>
                        <a:t>No recommendation</a:t>
                      </a:r>
                    </a:p>
                  </a:txBody>
                  <a:tcPr anchor="ctr">
                    <a:solidFill>
                      <a:srgbClr val="F27312"/>
                    </a:solidFill>
                  </a:tcPr>
                </a:tc>
                <a:extLst>
                  <a:ext uri="{0D108BD9-81ED-4DB2-BD59-A6C34878D82A}">
                    <a16:rowId xmlns:a16="http://schemas.microsoft.com/office/drawing/2014/main" val="123022350"/>
                  </a:ext>
                </a:extLst>
              </a:tr>
              <a:tr h="771476">
                <a:tc>
                  <a:txBody>
                    <a:bodyPr/>
                    <a:lstStyle/>
                    <a:p>
                      <a:pPr algn="ctr"/>
                      <a:r>
                        <a:rPr lang="en-US" dirty="0">
                          <a:solidFill>
                            <a:schemeClr val="bg1"/>
                          </a:solidFill>
                          <a:latin typeface="Futura Round Demi" pitchFamily="2" charset="0"/>
                        </a:rPr>
                        <a:t>Events tags</a:t>
                      </a:r>
                    </a:p>
                  </a:txBody>
                  <a:tcPr anchor="ctr">
                    <a:solidFill>
                      <a:srgbClr val="00C5B6"/>
                    </a:solidFill>
                  </a:tcPr>
                </a:tc>
                <a:tc>
                  <a:txBody>
                    <a:bodyPr/>
                    <a:lstStyle/>
                    <a:p>
                      <a:pPr algn="ctr"/>
                      <a:r>
                        <a:rPr lang="en-US" dirty="0">
                          <a:solidFill>
                            <a:schemeClr val="bg1"/>
                          </a:solidFill>
                          <a:latin typeface="Futura Round Demi" pitchFamily="2" charset="0"/>
                        </a:rPr>
                        <a:t>Overcrowded main page</a:t>
                      </a:r>
                    </a:p>
                  </a:txBody>
                  <a:tcPr anchor="ctr">
                    <a:solidFill>
                      <a:srgbClr val="F27312"/>
                    </a:solidFill>
                  </a:tcPr>
                </a:tc>
                <a:extLst>
                  <a:ext uri="{0D108BD9-81ED-4DB2-BD59-A6C34878D82A}">
                    <a16:rowId xmlns:a16="http://schemas.microsoft.com/office/drawing/2014/main" val="1090227405"/>
                  </a:ext>
                </a:extLst>
              </a:tr>
              <a:tr h="771476">
                <a:tc>
                  <a:txBody>
                    <a:bodyPr/>
                    <a:lstStyle/>
                    <a:p>
                      <a:pPr algn="ctr"/>
                      <a:r>
                        <a:rPr lang="en-US" dirty="0">
                          <a:solidFill>
                            <a:schemeClr val="bg1"/>
                          </a:solidFill>
                          <a:latin typeface="Futura Round Demi" pitchFamily="2" charset="0"/>
                        </a:rPr>
                        <a:t>Events groups</a:t>
                      </a:r>
                    </a:p>
                  </a:txBody>
                  <a:tcPr anchor="ctr">
                    <a:solidFill>
                      <a:srgbClr val="00C5B6"/>
                    </a:solidFill>
                  </a:tcPr>
                </a:tc>
                <a:tc>
                  <a:txBody>
                    <a:bodyPr/>
                    <a:lstStyle/>
                    <a:p>
                      <a:pPr algn="ctr"/>
                      <a:r>
                        <a:rPr lang="en-US" dirty="0">
                          <a:solidFill>
                            <a:schemeClr val="bg1"/>
                          </a:solidFill>
                          <a:latin typeface="Futura Round Demi" pitchFamily="2" charset="0"/>
                        </a:rPr>
                        <a:t>Insufficient event description</a:t>
                      </a:r>
                    </a:p>
                  </a:txBody>
                  <a:tcPr anchor="ctr">
                    <a:solidFill>
                      <a:srgbClr val="F27312"/>
                    </a:solidFill>
                  </a:tcPr>
                </a:tc>
                <a:extLst>
                  <a:ext uri="{0D108BD9-81ED-4DB2-BD59-A6C34878D82A}">
                    <a16:rowId xmlns:a16="http://schemas.microsoft.com/office/drawing/2014/main" val="1413392938"/>
                  </a:ext>
                </a:extLst>
              </a:tr>
            </a:tbl>
          </a:graphicData>
        </a:graphic>
      </p:graphicFrame>
    </p:spTree>
    <p:extLst>
      <p:ext uri="{BB962C8B-B14F-4D97-AF65-F5344CB8AC3E}">
        <p14:creationId xmlns:p14="http://schemas.microsoft.com/office/powerpoint/2010/main" val="37217697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891E95F-2C64-F59B-CA9F-730F988A5E9D}"/>
              </a:ext>
            </a:extLst>
          </p:cNvPr>
          <p:cNvSpPr>
            <a:spLocks noGrp="1"/>
          </p:cNvSpPr>
          <p:nvPr>
            <p:ph type="body" sz="quarter" idx="13"/>
          </p:nvPr>
        </p:nvSpPr>
        <p:spPr/>
        <p:txBody>
          <a:bodyPr/>
          <a:lstStyle/>
          <a:p>
            <a:r>
              <a:rPr lang="en-US" dirty="0">
                <a:latin typeface="Futura Round Demi" pitchFamily="2" charset="0"/>
              </a:rPr>
              <a:t>School of Data Analysis</a:t>
            </a:r>
          </a:p>
          <a:p>
            <a:r>
              <a:rPr lang="en-US" dirty="0">
                <a:latin typeface="Futura Round Demi" pitchFamily="2" charset="0"/>
              </a:rPr>
              <a:t>and Artificial Intelligence</a:t>
            </a:r>
            <a:endParaRPr lang="ru-RU" dirty="0"/>
          </a:p>
        </p:txBody>
      </p:sp>
      <p:sp>
        <p:nvSpPr>
          <p:cNvPr id="3" name="Text Placeholder 2">
            <a:extLst>
              <a:ext uri="{FF2B5EF4-FFF2-40B4-BE49-F238E27FC236}">
                <a16:creationId xmlns:a16="http://schemas.microsoft.com/office/drawing/2014/main" id="{2F30146C-FAFC-477C-F938-BBB3922E295E}"/>
              </a:ext>
            </a:extLst>
          </p:cNvPr>
          <p:cNvSpPr>
            <a:spLocks noGrp="1"/>
          </p:cNvSpPr>
          <p:nvPr>
            <p:ph type="body" sz="quarter" idx="14"/>
          </p:nvPr>
        </p:nvSpPr>
        <p:spPr/>
        <p:txBody>
          <a:bodyPr/>
          <a:lstStyle/>
          <a:p>
            <a:r>
              <a:rPr lang="en-US" dirty="0">
                <a:latin typeface="Futura Round Demi" pitchFamily="2" charset="0"/>
              </a:rPr>
              <a:t>Person-based recommendation system for making new relationships</a:t>
            </a:r>
            <a:endParaRPr lang="ru-RU" dirty="0"/>
          </a:p>
        </p:txBody>
      </p:sp>
      <p:sp>
        <p:nvSpPr>
          <p:cNvPr id="7" name="Text Placeholder 6">
            <a:extLst>
              <a:ext uri="{FF2B5EF4-FFF2-40B4-BE49-F238E27FC236}">
                <a16:creationId xmlns:a16="http://schemas.microsoft.com/office/drawing/2014/main" id="{7DF4E55E-2CB0-6596-73CC-3B98B33332A1}"/>
              </a:ext>
            </a:extLst>
          </p:cNvPr>
          <p:cNvSpPr>
            <a:spLocks noGrp="1"/>
          </p:cNvSpPr>
          <p:nvPr>
            <p:ph type="body" sz="quarter" idx="15"/>
          </p:nvPr>
        </p:nvSpPr>
        <p:spPr/>
        <p:txBody>
          <a:bodyPr/>
          <a:lstStyle/>
          <a:p>
            <a:r>
              <a:rPr lang="en-US" dirty="0">
                <a:latin typeface="Futura Round Demi" pitchFamily="2" charset="0"/>
              </a:rPr>
              <a:t>Ways to earn money</a:t>
            </a:r>
          </a:p>
        </p:txBody>
      </p:sp>
      <p:sp>
        <p:nvSpPr>
          <p:cNvPr id="8" name="Title 7">
            <a:extLst>
              <a:ext uri="{FF2B5EF4-FFF2-40B4-BE49-F238E27FC236}">
                <a16:creationId xmlns:a16="http://schemas.microsoft.com/office/drawing/2014/main" id="{7814DE6B-A656-7170-A378-3CE4E07CCE94}"/>
              </a:ext>
            </a:extLst>
          </p:cNvPr>
          <p:cNvSpPr>
            <a:spLocks noGrp="1"/>
          </p:cNvSpPr>
          <p:nvPr>
            <p:ph type="title"/>
          </p:nvPr>
        </p:nvSpPr>
        <p:spPr/>
        <p:txBody>
          <a:bodyPr/>
          <a:lstStyle/>
          <a:p>
            <a:r>
              <a:rPr lang="en-US" dirty="0">
                <a:latin typeface="Futura Round Demi" pitchFamily="2" charset="0"/>
              </a:rPr>
              <a:t>Ways to earn money</a:t>
            </a:r>
          </a:p>
        </p:txBody>
      </p:sp>
      <p:grpSp>
        <p:nvGrpSpPr>
          <p:cNvPr id="15" name="Group 14">
            <a:extLst>
              <a:ext uri="{FF2B5EF4-FFF2-40B4-BE49-F238E27FC236}">
                <a16:creationId xmlns:a16="http://schemas.microsoft.com/office/drawing/2014/main" id="{77759B1F-37F8-C4F1-ADF1-3C1E66DF413B}"/>
              </a:ext>
            </a:extLst>
          </p:cNvPr>
          <p:cNvGrpSpPr/>
          <p:nvPr/>
        </p:nvGrpSpPr>
        <p:grpSpPr>
          <a:xfrm>
            <a:off x="1759488" y="2224814"/>
            <a:ext cx="9000808" cy="3519708"/>
            <a:chOff x="2243999" y="2435140"/>
            <a:chExt cx="7704004" cy="3012601"/>
          </a:xfrm>
        </p:grpSpPr>
        <p:sp>
          <p:nvSpPr>
            <p:cNvPr id="9" name="Google Shape;1838;p54">
              <a:extLst>
                <a:ext uri="{FF2B5EF4-FFF2-40B4-BE49-F238E27FC236}">
                  <a16:creationId xmlns:a16="http://schemas.microsoft.com/office/drawing/2014/main" id="{9A7FC7DE-5421-DB75-D68A-8CCD8729CE5A}"/>
                </a:ext>
              </a:extLst>
            </p:cNvPr>
            <p:cNvSpPr/>
            <p:nvPr/>
          </p:nvSpPr>
          <p:spPr>
            <a:xfrm>
              <a:off x="2243999" y="2435141"/>
              <a:ext cx="2486400" cy="3012600"/>
            </a:xfrm>
            <a:prstGeom prst="roundRect">
              <a:avLst>
                <a:gd name="adj" fmla="val 6592"/>
              </a:avLst>
            </a:prstGeom>
            <a:solidFill>
              <a:schemeClr val="bg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839;p54">
              <a:extLst>
                <a:ext uri="{FF2B5EF4-FFF2-40B4-BE49-F238E27FC236}">
                  <a16:creationId xmlns:a16="http://schemas.microsoft.com/office/drawing/2014/main" id="{75EAB4F0-AC6C-5782-5748-53459FC505A1}"/>
                </a:ext>
              </a:extLst>
            </p:cNvPr>
            <p:cNvSpPr/>
            <p:nvPr/>
          </p:nvSpPr>
          <p:spPr>
            <a:xfrm>
              <a:off x="4852807" y="2435141"/>
              <a:ext cx="2486400" cy="3012600"/>
            </a:xfrm>
            <a:prstGeom prst="roundRect">
              <a:avLst>
                <a:gd name="adj" fmla="val 6592"/>
              </a:avLst>
            </a:prstGeom>
            <a:solidFill>
              <a:schemeClr val="bg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840;p54">
              <a:extLst>
                <a:ext uri="{FF2B5EF4-FFF2-40B4-BE49-F238E27FC236}">
                  <a16:creationId xmlns:a16="http://schemas.microsoft.com/office/drawing/2014/main" id="{C91E41B6-0260-FEDE-C3B8-794CDD7FB425}"/>
                </a:ext>
              </a:extLst>
            </p:cNvPr>
            <p:cNvSpPr/>
            <p:nvPr/>
          </p:nvSpPr>
          <p:spPr>
            <a:xfrm>
              <a:off x="7461603" y="2435141"/>
              <a:ext cx="2486400" cy="3012600"/>
            </a:xfrm>
            <a:prstGeom prst="roundRect">
              <a:avLst>
                <a:gd name="adj" fmla="val 6592"/>
              </a:avLst>
            </a:prstGeom>
            <a:solidFill>
              <a:schemeClr val="bg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12" name="Google Shape;1842;p54">
              <a:extLst>
                <a:ext uri="{FF2B5EF4-FFF2-40B4-BE49-F238E27FC236}">
                  <a16:creationId xmlns:a16="http://schemas.microsoft.com/office/drawing/2014/main" id="{36887E45-F8D3-7158-28C2-7A5F07C0165B}"/>
                </a:ext>
              </a:extLst>
            </p:cNvPr>
            <p:cNvGraphicFramePr/>
            <p:nvPr>
              <p:extLst>
                <p:ext uri="{D42A27DB-BD31-4B8C-83A1-F6EECF244321}">
                  <p14:modId xmlns:p14="http://schemas.microsoft.com/office/powerpoint/2010/main" val="2400502564"/>
                </p:ext>
              </p:extLst>
            </p:nvPr>
          </p:nvGraphicFramePr>
          <p:xfrm>
            <a:off x="2424944" y="2435140"/>
            <a:ext cx="2124509" cy="2906729"/>
          </p:xfrm>
          <a:graphic>
            <a:graphicData uri="http://schemas.openxmlformats.org/drawingml/2006/table">
              <a:tbl>
                <a:tblPr>
                  <a:noFill/>
                </a:tblPr>
                <a:tblGrid>
                  <a:gridCol w="2482125">
                    <a:extLst>
                      <a:ext uri="{9D8B030D-6E8A-4147-A177-3AD203B41FA5}">
                        <a16:colId xmlns:a16="http://schemas.microsoft.com/office/drawing/2014/main" val="20000"/>
                      </a:ext>
                    </a:extLst>
                  </a:gridCol>
                </a:tblGrid>
                <a:tr h="987708">
                  <a:tc>
                    <a:txBody>
                      <a:bodyPr/>
                      <a:lstStyle/>
                      <a:p>
                        <a:pPr marL="0" lvl="0" indent="0" algn="ctr" rtl="0">
                          <a:spcBef>
                            <a:spcPts val="0"/>
                          </a:spcBef>
                          <a:spcAft>
                            <a:spcPts val="0"/>
                          </a:spcAft>
                          <a:buNone/>
                        </a:pPr>
                        <a:r>
                          <a:rPr lang="en" sz="3000" dirty="0">
                            <a:solidFill>
                              <a:schemeClr val="dk1"/>
                            </a:solidFill>
                            <a:latin typeface="Futura Round Demi"/>
                            <a:ea typeface="Staatliches"/>
                            <a:cs typeface="Staatliches"/>
                            <a:sym typeface="Staatliches"/>
                          </a:rPr>
                          <a:t>$1-20/click</a:t>
                        </a:r>
                        <a:endParaRPr sz="3000" dirty="0">
                          <a:solidFill>
                            <a:schemeClr val="dk1"/>
                          </a:solidFill>
                          <a:latin typeface="Futura Round Demi"/>
                          <a:ea typeface="Staatliches"/>
                          <a:cs typeface="Staatliches"/>
                          <a:sym typeface="Staatliches"/>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0"/>
                    </a:ext>
                  </a:extLst>
                </a:tr>
                <a:tr h="1420599">
                  <a:tc>
                    <a:txBody>
                      <a:bodyPr/>
                      <a:lstStyle/>
                      <a:p>
                        <a:pPr marL="0" lvl="0" indent="0" algn="ctr" rtl="0">
                          <a:spcBef>
                            <a:spcPts val="0"/>
                          </a:spcBef>
                          <a:spcAft>
                            <a:spcPts val="0"/>
                          </a:spcAft>
                          <a:buClr>
                            <a:srgbClr val="000000"/>
                          </a:buClr>
                          <a:buFont typeface="Arial"/>
                          <a:buNone/>
                        </a:pPr>
                        <a:r>
                          <a:rPr lang="en-US" sz="1600">
                            <a:solidFill>
                              <a:schemeClr val="dk1"/>
                            </a:solidFill>
                            <a:latin typeface="Futura Round Demi"/>
                            <a:ea typeface="Cairo"/>
                            <a:cs typeface="Cairo"/>
                            <a:sym typeface="Cairo"/>
                          </a:rPr>
                          <a:t>ADS in cards</a:t>
                        </a:r>
                        <a:endParaRPr sz="1600">
                          <a:solidFill>
                            <a:schemeClr val="dk1"/>
                          </a:solidFill>
                          <a:latin typeface="Futura Round Demi"/>
                          <a:ea typeface="Cairo"/>
                          <a:cs typeface="Cairo"/>
                          <a:sym typeface="Cairo"/>
                        </a:endParaRPr>
                      </a:p>
                      <a:p>
                        <a:pPr marL="0" lvl="0" indent="0" algn="ctr" rtl="0">
                          <a:spcBef>
                            <a:spcPts val="0"/>
                          </a:spcBef>
                          <a:spcAft>
                            <a:spcPts val="0"/>
                          </a:spcAft>
                          <a:buClr>
                            <a:srgbClr val="000000"/>
                          </a:buClr>
                          <a:buFont typeface="Arial"/>
                          <a:buNone/>
                        </a:pPr>
                        <a:endParaRPr sz="1600">
                          <a:solidFill>
                            <a:schemeClr val="dk1"/>
                          </a:solidFill>
                          <a:latin typeface="Futura Round Demi" pitchFamily="2" charset="0"/>
                          <a:ea typeface="Cairo"/>
                          <a:cs typeface="Cairo"/>
                          <a:sym typeface="Cairo"/>
                        </a:endParaRPr>
                      </a:p>
                      <a:p>
                        <a:pPr marL="182880" lvl="0" indent="-238125" algn="ctr" rtl="0">
                          <a:spcBef>
                            <a:spcPts val="0"/>
                          </a:spcBef>
                          <a:spcAft>
                            <a:spcPts val="0"/>
                          </a:spcAft>
                          <a:buClr>
                            <a:schemeClr val="dk1"/>
                          </a:buClr>
                          <a:buSzPts val="1600"/>
                          <a:buFont typeface="Cairo"/>
                          <a:buChar char="●"/>
                        </a:pPr>
                        <a:r>
                          <a:rPr lang="en" sz="1600">
                            <a:solidFill>
                              <a:schemeClr val="dk1"/>
                            </a:solidFill>
                            <a:latin typeface="Futura Round Demi"/>
                            <a:ea typeface="Cairo"/>
                            <a:cs typeface="Cairo"/>
                          </a:rPr>
                          <a:t>Similar to tinder system of advertisement</a:t>
                        </a:r>
                        <a:endParaRPr sz="1600">
                          <a:solidFill>
                            <a:schemeClr val="dk1"/>
                          </a:solidFill>
                          <a:latin typeface="Futura Round Demi" pitchFamily="2" charset="0"/>
                          <a:ea typeface="Cairo"/>
                          <a:cs typeface="Cairo"/>
                          <a:sym typeface="Cairo"/>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1"/>
                    </a:ext>
                  </a:extLst>
                </a:tr>
                <a:tr h="987708">
                  <a:tc>
                    <a:txBody>
                      <a:bodyPr/>
                      <a:lstStyle/>
                      <a:p>
                        <a:pPr marL="0" lvl="0" indent="0" algn="ctr" rtl="0">
                          <a:spcBef>
                            <a:spcPts val="0"/>
                          </a:spcBef>
                          <a:spcAft>
                            <a:spcPts val="0"/>
                          </a:spcAft>
                          <a:buNone/>
                        </a:pPr>
                        <a:r>
                          <a:rPr lang="en" sz="2500" dirty="0">
                            <a:solidFill>
                              <a:schemeClr val="dk2"/>
                            </a:solidFill>
                            <a:latin typeface="Futura Round Demi"/>
                            <a:ea typeface="Staatliches"/>
                            <a:cs typeface="Staatliches"/>
                            <a:sym typeface="Staatliches"/>
                          </a:rPr>
                          <a:t>ADS</a:t>
                        </a:r>
                        <a:endParaRPr sz="2500" dirty="0">
                          <a:solidFill>
                            <a:schemeClr val="dk2"/>
                          </a:solidFill>
                          <a:latin typeface="Futura Round Demi"/>
                          <a:ea typeface="Staatliches"/>
                          <a:cs typeface="Staatliches"/>
                          <a:sym typeface="Staatliches"/>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graphicFrame>
          <p:nvGraphicFramePr>
            <p:cNvPr id="13" name="Google Shape;1843;p54">
              <a:extLst>
                <a:ext uri="{FF2B5EF4-FFF2-40B4-BE49-F238E27FC236}">
                  <a16:creationId xmlns:a16="http://schemas.microsoft.com/office/drawing/2014/main" id="{7B0D01A4-0F1D-F29E-2B1B-41AB1EB1215C}"/>
                </a:ext>
              </a:extLst>
            </p:cNvPr>
            <p:cNvGraphicFramePr/>
            <p:nvPr>
              <p:extLst>
                <p:ext uri="{D42A27DB-BD31-4B8C-83A1-F6EECF244321}">
                  <p14:modId xmlns:p14="http://schemas.microsoft.com/office/powerpoint/2010/main" val="3082283737"/>
                </p:ext>
              </p:extLst>
            </p:nvPr>
          </p:nvGraphicFramePr>
          <p:xfrm>
            <a:off x="5034333" y="2435141"/>
            <a:ext cx="2124509" cy="2906728"/>
          </p:xfrm>
          <a:graphic>
            <a:graphicData uri="http://schemas.openxmlformats.org/drawingml/2006/table">
              <a:tbl>
                <a:tblPr>
                  <a:noFill/>
                </a:tblPr>
                <a:tblGrid>
                  <a:gridCol w="2482125">
                    <a:extLst>
                      <a:ext uri="{9D8B030D-6E8A-4147-A177-3AD203B41FA5}">
                        <a16:colId xmlns:a16="http://schemas.microsoft.com/office/drawing/2014/main" val="20000"/>
                      </a:ext>
                    </a:extLst>
                  </a:gridCol>
                </a:tblGrid>
                <a:tr h="907762">
                  <a:tc>
                    <a:txBody>
                      <a:bodyPr/>
                      <a:lstStyle/>
                      <a:p>
                        <a:pPr marL="0" lvl="0" indent="0" algn="ctr" rtl="0">
                          <a:spcBef>
                            <a:spcPts val="0"/>
                          </a:spcBef>
                          <a:spcAft>
                            <a:spcPts val="0"/>
                          </a:spcAft>
                          <a:buNone/>
                        </a:pPr>
                        <a:r>
                          <a:rPr lang="en" sz="3000">
                            <a:solidFill>
                              <a:schemeClr val="dk1"/>
                            </a:solidFill>
                            <a:latin typeface="Futura Round Demi"/>
                            <a:ea typeface="Staatliches"/>
                            <a:cs typeface="Staatliches"/>
                            <a:sym typeface="Staatliches"/>
                          </a:rPr>
                          <a:t>$</a:t>
                        </a:r>
                        <a:r>
                          <a:rPr lang="en" sz="3000">
                            <a:solidFill>
                              <a:schemeClr val="dk1"/>
                            </a:solidFill>
                            <a:latin typeface="Futura Round Demi"/>
                            <a:ea typeface="Staatliches"/>
                            <a:cs typeface="Staatliches"/>
                          </a:rPr>
                          <a:t>0.5-infty</a:t>
                        </a:r>
                        <a:endParaRPr lang="en" sz="3600">
                          <a:solidFill>
                            <a:schemeClr val="dk1"/>
                          </a:solidFill>
                          <a:latin typeface="Futura Round Demi"/>
                          <a:ea typeface="Staatliches"/>
                          <a:cs typeface="Staatliches"/>
                          <a:sym typeface="Staatliches"/>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0"/>
                    </a:ext>
                  </a:extLst>
                </a:tr>
                <a:tr h="1580489">
                  <a:tc>
                    <a:txBody>
                      <a:bodyPr/>
                      <a:lstStyle/>
                      <a:p>
                        <a:pPr marL="0" lvl="0" indent="0" algn="ctr" rtl="0">
                          <a:spcBef>
                            <a:spcPts val="0"/>
                          </a:spcBef>
                          <a:spcAft>
                            <a:spcPts val="0"/>
                          </a:spcAft>
                          <a:buNone/>
                        </a:pPr>
                        <a:r>
                          <a:rPr lang="en-US" sz="1600">
                            <a:solidFill>
                              <a:schemeClr val="dk1"/>
                            </a:solidFill>
                            <a:latin typeface="Futura Round Demi"/>
                            <a:ea typeface="Cairo"/>
                            <a:cs typeface="Cairo"/>
                            <a:sym typeface="Cairo"/>
                          </a:rPr>
                          <a:t>Events may be with a fee</a:t>
                        </a:r>
                        <a:endParaRPr sz="1600">
                          <a:solidFill>
                            <a:schemeClr val="dk1"/>
                          </a:solidFill>
                          <a:latin typeface="Futura Round Demi"/>
                          <a:ea typeface="Cairo"/>
                          <a:cs typeface="Cairo"/>
                          <a:sym typeface="Cairo"/>
                        </a:endParaRPr>
                      </a:p>
                      <a:p>
                        <a:pPr marL="0" lvl="0" indent="0" algn="ctr" rtl="0">
                          <a:spcBef>
                            <a:spcPts val="0"/>
                          </a:spcBef>
                          <a:spcAft>
                            <a:spcPts val="0"/>
                          </a:spcAft>
                          <a:buNone/>
                        </a:pPr>
                        <a:endParaRPr sz="1600">
                          <a:solidFill>
                            <a:schemeClr val="dk1"/>
                          </a:solidFill>
                          <a:latin typeface="Futura Round Demi" pitchFamily="2" charset="0"/>
                          <a:ea typeface="Cairo"/>
                          <a:cs typeface="Cairo"/>
                          <a:sym typeface="Cairo"/>
                        </a:endParaRPr>
                      </a:p>
                      <a:p>
                        <a:pPr marL="182880" lvl="0" indent="-238125" algn="ctr" rtl="0">
                          <a:spcBef>
                            <a:spcPts val="0"/>
                          </a:spcBef>
                          <a:spcAft>
                            <a:spcPts val="0"/>
                          </a:spcAft>
                          <a:buClr>
                            <a:schemeClr val="dk1"/>
                          </a:buClr>
                          <a:buSzPts val="1600"/>
                          <a:buFont typeface="Cairo"/>
                          <a:buChar char="●"/>
                        </a:pPr>
                        <a:r>
                          <a:rPr lang="en" sz="1600">
                            <a:solidFill>
                              <a:schemeClr val="dk1"/>
                            </a:solidFill>
                            <a:latin typeface="Futura Round Demi"/>
                            <a:ea typeface="Cairo"/>
                            <a:cs typeface="Cairo"/>
                            <a:sym typeface="Cairo"/>
                          </a:rPr>
                          <a:t>Suits for some club events;</a:t>
                        </a:r>
                        <a:endParaRPr sz="1600">
                          <a:solidFill>
                            <a:schemeClr val="dk1"/>
                          </a:solidFill>
                          <a:latin typeface="Futura Round Demi"/>
                          <a:ea typeface="Cairo"/>
                          <a:cs typeface="Cairo"/>
                          <a:sym typeface="Cairo"/>
                        </a:endParaRPr>
                      </a:p>
                      <a:p>
                        <a:pPr marL="182880" lvl="0" indent="-238125" algn="ctr" rtl="0">
                          <a:spcBef>
                            <a:spcPts val="0"/>
                          </a:spcBef>
                          <a:spcAft>
                            <a:spcPts val="0"/>
                          </a:spcAft>
                          <a:buClr>
                            <a:schemeClr val="dk1"/>
                          </a:buClr>
                          <a:buSzPts val="1600"/>
                          <a:buFont typeface="Cairo"/>
                          <a:buChar char="●"/>
                        </a:pPr>
                        <a:r>
                          <a:rPr lang="en" sz="1600">
                            <a:solidFill>
                              <a:schemeClr val="dk1"/>
                            </a:solidFill>
                            <a:latin typeface="Futura Round Demi"/>
                            <a:ea typeface="Cairo"/>
                            <a:cs typeface="Cairo"/>
                            <a:sym typeface="Cairo"/>
                          </a:rPr>
                          <a:t>Filtering</a:t>
                        </a:r>
                        <a:endParaRPr sz="1800">
                          <a:solidFill>
                            <a:schemeClr val="dk1"/>
                          </a:solidFill>
                          <a:latin typeface="Futura Round Demi"/>
                          <a:ea typeface="Cairo"/>
                          <a:cs typeface="Cairo"/>
                          <a:sym typeface="Cairo"/>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1"/>
                    </a:ext>
                  </a:extLst>
                </a:tr>
                <a:tr h="907762">
                  <a:tc>
                    <a:txBody>
                      <a:bodyPr/>
                      <a:lstStyle/>
                      <a:p>
                        <a:pPr marL="0" lvl="0" indent="0" algn="ctr" rtl="0">
                          <a:spcBef>
                            <a:spcPts val="0"/>
                          </a:spcBef>
                          <a:spcAft>
                            <a:spcPts val="0"/>
                          </a:spcAft>
                          <a:buNone/>
                        </a:pPr>
                        <a:r>
                          <a:rPr lang="en" sz="2500">
                            <a:solidFill>
                              <a:schemeClr val="dk2"/>
                            </a:solidFill>
                            <a:latin typeface="Futura Round Demi"/>
                            <a:ea typeface="Staatliches"/>
                            <a:cs typeface="Staatliches"/>
                            <a:sym typeface="Staatliches"/>
                          </a:rPr>
                          <a:t>Events fee</a:t>
                        </a:r>
                        <a:endParaRPr sz="2500">
                          <a:solidFill>
                            <a:schemeClr val="dk2"/>
                          </a:solidFill>
                          <a:latin typeface="Futura Round Demi"/>
                          <a:ea typeface="Staatliches"/>
                          <a:cs typeface="Staatliches"/>
                          <a:sym typeface="Staatliches"/>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graphicFrame>
          <p:nvGraphicFramePr>
            <p:cNvPr id="14" name="Google Shape;1844;p54">
              <a:extLst>
                <a:ext uri="{FF2B5EF4-FFF2-40B4-BE49-F238E27FC236}">
                  <a16:creationId xmlns:a16="http://schemas.microsoft.com/office/drawing/2014/main" id="{97DBD8DF-7CF6-1741-F430-43361A16867C}"/>
                </a:ext>
              </a:extLst>
            </p:cNvPr>
            <p:cNvGraphicFramePr/>
            <p:nvPr>
              <p:extLst>
                <p:ext uri="{D42A27DB-BD31-4B8C-83A1-F6EECF244321}">
                  <p14:modId xmlns:p14="http://schemas.microsoft.com/office/powerpoint/2010/main" val="910972579"/>
                </p:ext>
              </p:extLst>
            </p:nvPr>
          </p:nvGraphicFramePr>
          <p:xfrm>
            <a:off x="7642548" y="2435141"/>
            <a:ext cx="2124509" cy="2906729"/>
          </p:xfrm>
          <a:graphic>
            <a:graphicData uri="http://schemas.openxmlformats.org/drawingml/2006/table">
              <a:tbl>
                <a:tblPr>
                  <a:noFill/>
                </a:tblPr>
                <a:tblGrid>
                  <a:gridCol w="2482125">
                    <a:extLst>
                      <a:ext uri="{9D8B030D-6E8A-4147-A177-3AD203B41FA5}">
                        <a16:colId xmlns:a16="http://schemas.microsoft.com/office/drawing/2014/main" val="20000"/>
                      </a:ext>
                    </a:extLst>
                  </a:gridCol>
                </a:tblGrid>
                <a:tr h="867568">
                  <a:tc>
                    <a:txBody>
                      <a:bodyPr/>
                      <a:lstStyle/>
                      <a:p>
                        <a:pPr marL="0" lvl="0" indent="0" algn="ctr" rtl="0">
                          <a:spcBef>
                            <a:spcPts val="0"/>
                          </a:spcBef>
                          <a:spcAft>
                            <a:spcPts val="0"/>
                          </a:spcAft>
                          <a:buNone/>
                        </a:pPr>
                        <a:r>
                          <a:rPr lang="en" sz="3000">
                            <a:solidFill>
                              <a:schemeClr val="dk1"/>
                            </a:solidFill>
                            <a:latin typeface="Futura Round Demi"/>
                            <a:ea typeface="Staatliches"/>
                            <a:cs typeface="Staatliches"/>
                            <a:sym typeface="Staatliches"/>
                          </a:rPr>
                          <a:t>$</a:t>
                        </a:r>
                        <a:r>
                          <a:rPr lang="en" sz="3000">
                            <a:solidFill>
                              <a:schemeClr val="dk1"/>
                            </a:solidFill>
                            <a:latin typeface="Futura Round Demi"/>
                            <a:ea typeface="Staatliches"/>
                            <a:cs typeface="Staatliches"/>
                          </a:rPr>
                          <a:t>2.99</a:t>
                        </a:r>
                        <a:endParaRPr sz="3000">
                          <a:solidFill>
                            <a:schemeClr val="dk1"/>
                          </a:solidFill>
                          <a:latin typeface="Futura Round Demi"/>
                          <a:ea typeface="Staatliches"/>
                          <a:cs typeface="Staatliches"/>
                          <a:sym typeface="Staatliches"/>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0"/>
                    </a:ext>
                  </a:extLst>
                </a:tr>
                <a:tr h="1510507">
                  <a:tc>
                    <a:txBody>
                      <a:bodyPr/>
                      <a:lstStyle/>
                      <a:p>
                        <a:pPr marL="0" lvl="0" indent="0" algn="ctr" rtl="0">
                          <a:spcBef>
                            <a:spcPts val="0"/>
                          </a:spcBef>
                          <a:spcAft>
                            <a:spcPts val="0"/>
                          </a:spcAft>
                          <a:buNone/>
                        </a:pPr>
                        <a:r>
                          <a:rPr lang="en-US" sz="1600">
                            <a:solidFill>
                              <a:schemeClr val="dk1"/>
                            </a:solidFill>
                            <a:latin typeface="Futura Round Demi"/>
                            <a:ea typeface="Cairo"/>
                            <a:cs typeface="Cairo"/>
                          </a:rPr>
                          <a:t>Subscription based revenue model</a:t>
                        </a:r>
                        <a:endParaRPr sz="1600">
                          <a:solidFill>
                            <a:schemeClr val="dk1"/>
                          </a:solidFill>
                          <a:latin typeface="Futura Round Demi" pitchFamily="2" charset="0"/>
                          <a:ea typeface="Cairo"/>
                          <a:cs typeface="Cairo"/>
                          <a:sym typeface="Cairo"/>
                        </a:endParaRPr>
                      </a:p>
                      <a:p>
                        <a:pPr marL="0" lvl="0" indent="0" algn="ctr" rtl="0">
                          <a:spcBef>
                            <a:spcPts val="0"/>
                          </a:spcBef>
                          <a:spcAft>
                            <a:spcPts val="0"/>
                          </a:spcAft>
                          <a:buNone/>
                        </a:pPr>
                        <a:endParaRPr sz="1600">
                          <a:solidFill>
                            <a:schemeClr val="dk1"/>
                          </a:solidFill>
                          <a:latin typeface="Futura Round Demi" pitchFamily="2" charset="0"/>
                          <a:ea typeface="Cairo"/>
                          <a:cs typeface="Cairo"/>
                          <a:sym typeface="Cairo"/>
                        </a:endParaRPr>
                      </a:p>
                      <a:p>
                        <a:pPr marL="182880" lvl="0" indent="-238125" algn="ctr" rtl="0">
                          <a:spcBef>
                            <a:spcPts val="0"/>
                          </a:spcBef>
                          <a:spcAft>
                            <a:spcPts val="0"/>
                          </a:spcAft>
                          <a:buClr>
                            <a:schemeClr val="dk1"/>
                          </a:buClr>
                          <a:buSzPts val="1600"/>
                          <a:buFont typeface="Cairo"/>
                          <a:buChar char="●"/>
                        </a:pPr>
                        <a:r>
                          <a:rPr lang="en" sz="1600">
                            <a:solidFill>
                              <a:schemeClr val="dk1"/>
                            </a:solidFill>
                            <a:latin typeface="Futura Round Demi"/>
                            <a:ea typeface="Cairo"/>
                            <a:cs typeface="Cairo"/>
                          </a:rPr>
                          <a:t>Needs improvements</a:t>
                        </a:r>
                        <a:endParaRPr lang="en" sz="1600">
                          <a:solidFill>
                            <a:schemeClr val="dk1"/>
                          </a:solidFill>
                          <a:latin typeface="Futura Round Demi"/>
                          <a:ea typeface="Cairo"/>
                          <a:cs typeface="Cairo"/>
                          <a:sym typeface="Cairo"/>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1"/>
                    </a:ext>
                  </a:extLst>
                </a:tr>
                <a:tr h="1017940">
                  <a:tc>
                    <a:txBody>
                      <a:bodyPr/>
                      <a:lstStyle/>
                      <a:p>
                        <a:pPr marL="0" lvl="0" indent="0" algn="ctr" rtl="0">
                          <a:spcBef>
                            <a:spcPts val="0"/>
                          </a:spcBef>
                          <a:spcAft>
                            <a:spcPts val="0"/>
                          </a:spcAft>
                          <a:buNone/>
                        </a:pPr>
                        <a:r>
                          <a:rPr lang="en" sz="2500">
                            <a:solidFill>
                              <a:schemeClr val="dk2"/>
                            </a:solidFill>
                            <a:latin typeface="Futura Round Demi"/>
                            <a:ea typeface="Staatliches"/>
                            <a:cs typeface="Staatliches"/>
                            <a:sym typeface="Staatliches"/>
                          </a:rPr>
                          <a:t>Secretary problem</a:t>
                        </a:r>
                        <a:endParaRPr sz="2500">
                          <a:solidFill>
                            <a:schemeClr val="dk2"/>
                          </a:solidFill>
                          <a:latin typeface="Futura Round Demi"/>
                          <a:ea typeface="Staatliches"/>
                          <a:cs typeface="Staatliches"/>
                          <a:sym typeface="Staatliches"/>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grpSp>
    </p:spTree>
    <p:extLst>
      <p:ext uri="{BB962C8B-B14F-4D97-AF65-F5344CB8AC3E}">
        <p14:creationId xmlns:p14="http://schemas.microsoft.com/office/powerpoint/2010/main" val="41247338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B938C9B-8CA2-9BBB-3E0F-CF61A183BB00}"/>
              </a:ext>
            </a:extLst>
          </p:cNvPr>
          <p:cNvSpPr>
            <a:spLocks noGrp="1"/>
          </p:cNvSpPr>
          <p:nvPr>
            <p:ph type="body" sz="quarter" idx="13"/>
          </p:nvPr>
        </p:nvSpPr>
        <p:spPr/>
        <p:txBody>
          <a:bodyPr/>
          <a:lstStyle/>
          <a:p>
            <a:r>
              <a:rPr lang="en-US">
                <a:latin typeface="Futura Round Demi" pitchFamily="2" charset="0"/>
              </a:rPr>
              <a:t>School of Data Analysis</a:t>
            </a:r>
          </a:p>
          <a:p>
            <a:r>
              <a:rPr lang="en-US">
                <a:latin typeface="Futura Round Demi" pitchFamily="2" charset="0"/>
              </a:rPr>
              <a:t>and Artificial Intelligence</a:t>
            </a:r>
            <a:endParaRPr lang="ru-RU"/>
          </a:p>
        </p:txBody>
      </p:sp>
      <p:sp>
        <p:nvSpPr>
          <p:cNvPr id="3" name="Text Placeholder 2">
            <a:extLst>
              <a:ext uri="{FF2B5EF4-FFF2-40B4-BE49-F238E27FC236}">
                <a16:creationId xmlns:a16="http://schemas.microsoft.com/office/drawing/2014/main" id="{7CE294E7-A641-4DFF-2973-B547115A61F4}"/>
              </a:ext>
            </a:extLst>
          </p:cNvPr>
          <p:cNvSpPr>
            <a:spLocks noGrp="1"/>
          </p:cNvSpPr>
          <p:nvPr>
            <p:ph type="body" sz="quarter" idx="14"/>
          </p:nvPr>
        </p:nvSpPr>
        <p:spPr/>
        <p:txBody>
          <a:bodyPr/>
          <a:lstStyle/>
          <a:p>
            <a:r>
              <a:rPr lang="en-US">
                <a:latin typeface="Futura Round Demi" pitchFamily="2" charset="0"/>
              </a:rPr>
              <a:t>Person-based recommendation system for making new relationships</a:t>
            </a:r>
            <a:endParaRPr lang="ru-RU"/>
          </a:p>
        </p:txBody>
      </p:sp>
      <p:sp>
        <p:nvSpPr>
          <p:cNvPr id="7" name="Text Placeholder 6">
            <a:extLst>
              <a:ext uri="{FF2B5EF4-FFF2-40B4-BE49-F238E27FC236}">
                <a16:creationId xmlns:a16="http://schemas.microsoft.com/office/drawing/2014/main" id="{47D35C3E-9EA0-859E-C898-FCE01182908D}"/>
              </a:ext>
            </a:extLst>
          </p:cNvPr>
          <p:cNvSpPr>
            <a:spLocks noGrp="1"/>
          </p:cNvSpPr>
          <p:nvPr>
            <p:ph type="body" sz="quarter" idx="15"/>
          </p:nvPr>
        </p:nvSpPr>
        <p:spPr/>
        <p:txBody>
          <a:bodyPr/>
          <a:lstStyle/>
          <a:p>
            <a:r>
              <a:rPr lang="en-US" dirty="0">
                <a:latin typeface="Futura Round Demi" pitchFamily="2" charset="0"/>
              </a:rPr>
              <a:t>First year plan</a:t>
            </a:r>
          </a:p>
        </p:txBody>
      </p:sp>
      <p:sp>
        <p:nvSpPr>
          <p:cNvPr id="8" name="Title 7">
            <a:extLst>
              <a:ext uri="{FF2B5EF4-FFF2-40B4-BE49-F238E27FC236}">
                <a16:creationId xmlns:a16="http://schemas.microsoft.com/office/drawing/2014/main" id="{3E412691-2031-E268-2B4C-3790AC5B9CB6}"/>
              </a:ext>
            </a:extLst>
          </p:cNvPr>
          <p:cNvSpPr>
            <a:spLocks noGrp="1"/>
          </p:cNvSpPr>
          <p:nvPr>
            <p:ph type="title"/>
          </p:nvPr>
        </p:nvSpPr>
        <p:spPr/>
        <p:txBody>
          <a:bodyPr/>
          <a:lstStyle/>
          <a:p>
            <a:r>
              <a:rPr lang="en-US" dirty="0">
                <a:latin typeface="Futura Round Demi" pitchFamily="2" charset="0"/>
              </a:rPr>
              <a:t>First year plan</a:t>
            </a:r>
          </a:p>
        </p:txBody>
      </p:sp>
      <p:grpSp>
        <p:nvGrpSpPr>
          <p:cNvPr id="122" name="Group 121">
            <a:extLst>
              <a:ext uri="{FF2B5EF4-FFF2-40B4-BE49-F238E27FC236}">
                <a16:creationId xmlns:a16="http://schemas.microsoft.com/office/drawing/2014/main" id="{FCE9F668-12B0-9967-18AA-22945DDB5FDC}"/>
              </a:ext>
            </a:extLst>
          </p:cNvPr>
          <p:cNvGrpSpPr/>
          <p:nvPr/>
        </p:nvGrpSpPr>
        <p:grpSpPr>
          <a:xfrm>
            <a:off x="4260333" y="2227535"/>
            <a:ext cx="3671334" cy="3811211"/>
            <a:chOff x="4840899" y="3129185"/>
            <a:chExt cx="2105650" cy="2185875"/>
          </a:xfrm>
        </p:grpSpPr>
        <p:grpSp>
          <p:nvGrpSpPr>
            <p:cNvPr id="17" name="Google Shape;1864;p56">
              <a:extLst>
                <a:ext uri="{FF2B5EF4-FFF2-40B4-BE49-F238E27FC236}">
                  <a16:creationId xmlns:a16="http://schemas.microsoft.com/office/drawing/2014/main" id="{80D6E714-1214-CB18-A238-1334E8092658}"/>
                </a:ext>
              </a:extLst>
            </p:cNvPr>
            <p:cNvGrpSpPr/>
            <p:nvPr/>
          </p:nvGrpSpPr>
          <p:grpSpPr>
            <a:xfrm>
              <a:off x="4840899" y="3129185"/>
              <a:ext cx="2105650" cy="2185875"/>
              <a:chOff x="3519175" y="1908150"/>
              <a:chExt cx="2105650" cy="2185875"/>
            </a:xfrm>
          </p:grpSpPr>
          <p:sp>
            <p:nvSpPr>
              <p:cNvPr id="18" name="Google Shape;1865;p56">
                <a:extLst>
                  <a:ext uri="{FF2B5EF4-FFF2-40B4-BE49-F238E27FC236}">
                    <a16:creationId xmlns:a16="http://schemas.microsoft.com/office/drawing/2014/main" id="{4CE3412B-3F0C-35E5-8DCF-6EA21F0E529F}"/>
                  </a:ext>
                </a:extLst>
              </p:cNvPr>
              <p:cNvSpPr/>
              <p:nvPr/>
            </p:nvSpPr>
            <p:spPr>
              <a:xfrm>
                <a:off x="3519175" y="1908150"/>
                <a:ext cx="752100" cy="752100"/>
              </a:xfrm>
              <a:prstGeom prst="ellipse">
                <a:avLst/>
              </a:prstGeom>
              <a:solidFill>
                <a:schemeClr val="lt2"/>
              </a:solidFill>
              <a:ln w="762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866;p56">
                <a:extLst>
                  <a:ext uri="{FF2B5EF4-FFF2-40B4-BE49-F238E27FC236}">
                    <a16:creationId xmlns:a16="http://schemas.microsoft.com/office/drawing/2014/main" id="{E07CC817-7A2B-2F4A-A2C2-64C54E046C90}"/>
                  </a:ext>
                </a:extLst>
              </p:cNvPr>
              <p:cNvSpPr/>
              <p:nvPr/>
            </p:nvSpPr>
            <p:spPr>
              <a:xfrm>
                <a:off x="3519175" y="3341925"/>
                <a:ext cx="752100" cy="752100"/>
              </a:xfrm>
              <a:prstGeom prst="ellipse">
                <a:avLst/>
              </a:prstGeom>
              <a:solidFill>
                <a:schemeClr val="lt2"/>
              </a:solidFill>
              <a:ln w="571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867;p56">
                <a:extLst>
                  <a:ext uri="{FF2B5EF4-FFF2-40B4-BE49-F238E27FC236}">
                    <a16:creationId xmlns:a16="http://schemas.microsoft.com/office/drawing/2014/main" id="{D56FE1F0-DD6E-38FD-C7CB-0201C87B4A61}"/>
                  </a:ext>
                </a:extLst>
              </p:cNvPr>
              <p:cNvSpPr/>
              <p:nvPr/>
            </p:nvSpPr>
            <p:spPr>
              <a:xfrm>
                <a:off x="4872725" y="1908150"/>
                <a:ext cx="752100" cy="752100"/>
              </a:xfrm>
              <a:prstGeom prst="ellipse">
                <a:avLst/>
              </a:prstGeom>
              <a:solidFill>
                <a:schemeClr val="lt2"/>
              </a:solidFill>
              <a:ln w="762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868;p56">
                <a:extLst>
                  <a:ext uri="{FF2B5EF4-FFF2-40B4-BE49-F238E27FC236}">
                    <a16:creationId xmlns:a16="http://schemas.microsoft.com/office/drawing/2014/main" id="{C2102ED5-0A0D-2844-211F-FB75FF4EF100}"/>
                  </a:ext>
                </a:extLst>
              </p:cNvPr>
              <p:cNvSpPr/>
              <p:nvPr/>
            </p:nvSpPr>
            <p:spPr>
              <a:xfrm>
                <a:off x="4872725" y="3341925"/>
                <a:ext cx="752100" cy="752100"/>
              </a:xfrm>
              <a:prstGeom prst="ellipse">
                <a:avLst/>
              </a:prstGeom>
              <a:solidFill>
                <a:schemeClr val="lt2"/>
              </a:solidFill>
              <a:ln w="762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2" name="Google Shape;1869;p56">
                <a:extLst>
                  <a:ext uri="{FF2B5EF4-FFF2-40B4-BE49-F238E27FC236}">
                    <a16:creationId xmlns:a16="http://schemas.microsoft.com/office/drawing/2014/main" id="{6D7CDCF6-AF5E-3DE4-7EAB-E34D32F69542}"/>
                  </a:ext>
                </a:extLst>
              </p:cNvPr>
              <p:cNvCxnSpPr>
                <a:stCxn id="18" idx="6"/>
                <a:endCxn id="20" idx="2"/>
              </p:cNvCxnSpPr>
              <p:nvPr/>
            </p:nvCxnSpPr>
            <p:spPr>
              <a:xfrm>
                <a:off x="4271275" y="2284200"/>
                <a:ext cx="601500" cy="0"/>
              </a:xfrm>
              <a:prstGeom prst="straightConnector1">
                <a:avLst/>
              </a:prstGeom>
              <a:noFill/>
              <a:ln w="76200" cap="flat" cmpd="sng">
                <a:solidFill>
                  <a:schemeClr val="dk1"/>
                </a:solidFill>
                <a:prstDash val="solid"/>
                <a:round/>
                <a:headEnd type="none" w="med" len="med"/>
                <a:tailEnd type="none" w="med" len="med"/>
              </a:ln>
            </p:spPr>
          </p:cxnSp>
          <p:cxnSp>
            <p:nvCxnSpPr>
              <p:cNvPr id="23" name="Google Shape;1870;p56">
                <a:extLst>
                  <a:ext uri="{FF2B5EF4-FFF2-40B4-BE49-F238E27FC236}">
                    <a16:creationId xmlns:a16="http://schemas.microsoft.com/office/drawing/2014/main" id="{B6C52482-C968-8C6B-C5FF-CB019E098907}"/>
                  </a:ext>
                </a:extLst>
              </p:cNvPr>
              <p:cNvCxnSpPr>
                <a:stCxn id="20" idx="4"/>
                <a:endCxn id="19" idx="0"/>
              </p:cNvCxnSpPr>
              <p:nvPr/>
            </p:nvCxnSpPr>
            <p:spPr>
              <a:xfrm rot="5400000">
                <a:off x="4231175" y="2324250"/>
                <a:ext cx="681600" cy="1353600"/>
              </a:xfrm>
              <a:prstGeom prst="bentConnector3">
                <a:avLst>
                  <a:gd name="adj1" fmla="val 50006"/>
                </a:avLst>
              </a:prstGeom>
              <a:noFill/>
              <a:ln w="76200" cap="flat" cmpd="sng">
                <a:solidFill>
                  <a:schemeClr val="dk1"/>
                </a:solidFill>
                <a:prstDash val="solid"/>
                <a:round/>
                <a:headEnd type="none" w="med" len="med"/>
                <a:tailEnd type="none" w="med" len="med"/>
              </a:ln>
            </p:spPr>
          </p:cxnSp>
          <p:cxnSp>
            <p:nvCxnSpPr>
              <p:cNvPr id="24" name="Google Shape;1871;p56">
                <a:extLst>
                  <a:ext uri="{FF2B5EF4-FFF2-40B4-BE49-F238E27FC236}">
                    <a16:creationId xmlns:a16="http://schemas.microsoft.com/office/drawing/2014/main" id="{3C2896C7-B7EF-40C3-5747-F7FD2C2B3C9C}"/>
                  </a:ext>
                </a:extLst>
              </p:cNvPr>
              <p:cNvCxnSpPr>
                <a:cxnSpLocks/>
                <a:stCxn id="19" idx="6"/>
                <a:endCxn id="21" idx="2"/>
              </p:cNvCxnSpPr>
              <p:nvPr/>
            </p:nvCxnSpPr>
            <p:spPr>
              <a:xfrm>
                <a:off x="4271275" y="3717975"/>
                <a:ext cx="601500" cy="0"/>
              </a:xfrm>
              <a:prstGeom prst="straightConnector1">
                <a:avLst/>
              </a:prstGeom>
              <a:noFill/>
              <a:ln w="76200" cap="flat" cmpd="sng">
                <a:solidFill>
                  <a:schemeClr val="dk1"/>
                </a:solidFill>
                <a:prstDash val="solid"/>
                <a:round/>
                <a:headEnd type="none" w="med" len="med"/>
                <a:tailEnd type="none" w="med" len="med"/>
              </a:ln>
            </p:spPr>
          </p:cxnSp>
        </p:grpSp>
        <p:grpSp>
          <p:nvGrpSpPr>
            <p:cNvPr id="87" name="Google Shape;1934;p56">
              <a:extLst>
                <a:ext uri="{FF2B5EF4-FFF2-40B4-BE49-F238E27FC236}">
                  <a16:creationId xmlns:a16="http://schemas.microsoft.com/office/drawing/2014/main" id="{E1EB807C-D35B-80B2-FE8C-D681DF5FC91C}"/>
                </a:ext>
              </a:extLst>
            </p:cNvPr>
            <p:cNvGrpSpPr/>
            <p:nvPr/>
          </p:nvGrpSpPr>
          <p:grpSpPr>
            <a:xfrm>
              <a:off x="5053419" y="4754555"/>
              <a:ext cx="327053" cy="368896"/>
              <a:chOff x="5364617" y="4307843"/>
              <a:chExt cx="285986" cy="322575"/>
            </a:xfrm>
          </p:grpSpPr>
          <p:sp>
            <p:nvSpPr>
              <p:cNvPr id="88" name="Google Shape;1935;p56">
                <a:extLst>
                  <a:ext uri="{FF2B5EF4-FFF2-40B4-BE49-F238E27FC236}">
                    <a16:creationId xmlns:a16="http://schemas.microsoft.com/office/drawing/2014/main" id="{2C515DBD-02E9-022B-2AD2-BCE96307D30D}"/>
                  </a:ext>
                </a:extLst>
              </p:cNvPr>
              <p:cNvSpPr/>
              <p:nvPr/>
            </p:nvSpPr>
            <p:spPr>
              <a:xfrm>
                <a:off x="5374977" y="4569305"/>
                <a:ext cx="84059" cy="52271"/>
              </a:xfrm>
              <a:custGeom>
                <a:avLst/>
                <a:gdLst/>
                <a:ahLst/>
                <a:cxnLst/>
                <a:rect l="l" t="t" r="r" b="b"/>
                <a:pathLst>
                  <a:path w="3205" h="1993" extrusionOk="0">
                    <a:moveTo>
                      <a:pt x="2550" y="622"/>
                    </a:moveTo>
                    <a:cubicBezTo>
                      <a:pt x="2738" y="622"/>
                      <a:pt x="2738" y="906"/>
                      <a:pt x="2550" y="906"/>
                    </a:cubicBezTo>
                    <a:lnTo>
                      <a:pt x="606" y="906"/>
                    </a:lnTo>
                    <a:cubicBezTo>
                      <a:pt x="529" y="906"/>
                      <a:pt x="462" y="843"/>
                      <a:pt x="462" y="766"/>
                    </a:cubicBezTo>
                    <a:cubicBezTo>
                      <a:pt x="462" y="684"/>
                      <a:pt x="529" y="622"/>
                      <a:pt x="606" y="622"/>
                    </a:cubicBezTo>
                    <a:close/>
                    <a:moveTo>
                      <a:pt x="0" y="1"/>
                    </a:moveTo>
                    <a:lnTo>
                      <a:pt x="0" y="1993"/>
                    </a:lnTo>
                    <a:lnTo>
                      <a:pt x="3205" y="1993"/>
                    </a:lnTo>
                    <a:lnTo>
                      <a:pt x="32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1936;p56">
                <a:extLst>
                  <a:ext uri="{FF2B5EF4-FFF2-40B4-BE49-F238E27FC236}">
                    <a16:creationId xmlns:a16="http://schemas.microsoft.com/office/drawing/2014/main" id="{EEDE22D5-1411-F75D-58B3-8B888C26499C}"/>
                  </a:ext>
                </a:extLst>
              </p:cNvPr>
              <p:cNvSpPr/>
              <p:nvPr/>
            </p:nvSpPr>
            <p:spPr>
              <a:xfrm>
                <a:off x="5466328" y="4489547"/>
                <a:ext cx="84085" cy="132029"/>
              </a:xfrm>
              <a:custGeom>
                <a:avLst/>
                <a:gdLst/>
                <a:ahLst/>
                <a:cxnLst/>
                <a:rect l="l" t="t" r="r" b="b"/>
                <a:pathLst>
                  <a:path w="3206" h="5034" extrusionOk="0">
                    <a:moveTo>
                      <a:pt x="2566" y="622"/>
                    </a:moveTo>
                    <a:cubicBezTo>
                      <a:pt x="2753" y="622"/>
                      <a:pt x="2753" y="906"/>
                      <a:pt x="2566" y="906"/>
                    </a:cubicBezTo>
                    <a:lnTo>
                      <a:pt x="622" y="906"/>
                    </a:lnTo>
                    <a:cubicBezTo>
                      <a:pt x="545" y="906"/>
                      <a:pt x="482" y="843"/>
                      <a:pt x="482" y="766"/>
                    </a:cubicBezTo>
                    <a:cubicBezTo>
                      <a:pt x="482" y="684"/>
                      <a:pt x="545" y="622"/>
                      <a:pt x="622" y="622"/>
                    </a:cubicBezTo>
                    <a:close/>
                    <a:moveTo>
                      <a:pt x="1" y="1"/>
                    </a:moveTo>
                    <a:lnTo>
                      <a:pt x="1" y="5034"/>
                    </a:lnTo>
                    <a:lnTo>
                      <a:pt x="3205" y="5034"/>
                    </a:lnTo>
                    <a:lnTo>
                      <a:pt x="32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1937;p56">
                <a:extLst>
                  <a:ext uri="{FF2B5EF4-FFF2-40B4-BE49-F238E27FC236}">
                    <a16:creationId xmlns:a16="http://schemas.microsoft.com/office/drawing/2014/main" id="{367076CF-77F7-4F32-D7D0-5752A22634BE}"/>
                  </a:ext>
                </a:extLst>
              </p:cNvPr>
              <p:cNvSpPr/>
              <p:nvPr/>
            </p:nvSpPr>
            <p:spPr>
              <a:xfrm>
                <a:off x="5557835" y="4403731"/>
                <a:ext cx="87731" cy="217846"/>
              </a:xfrm>
              <a:custGeom>
                <a:avLst/>
                <a:gdLst/>
                <a:ahLst/>
                <a:cxnLst/>
                <a:rect l="l" t="t" r="r" b="b"/>
                <a:pathLst>
                  <a:path w="3345" h="8306" extrusionOk="0">
                    <a:moveTo>
                      <a:pt x="2570" y="626"/>
                    </a:moveTo>
                    <a:cubicBezTo>
                      <a:pt x="2762" y="626"/>
                      <a:pt x="2762" y="910"/>
                      <a:pt x="2570" y="910"/>
                    </a:cubicBezTo>
                    <a:lnTo>
                      <a:pt x="631" y="910"/>
                    </a:lnTo>
                    <a:cubicBezTo>
                      <a:pt x="554" y="910"/>
                      <a:pt x="486" y="843"/>
                      <a:pt x="486" y="766"/>
                    </a:cubicBezTo>
                    <a:cubicBezTo>
                      <a:pt x="486" y="689"/>
                      <a:pt x="554" y="626"/>
                      <a:pt x="631" y="626"/>
                    </a:cubicBezTo>
                    <a:close/>
                    <a:moveTo>
                      <a:pt x="0" y="1"/>
                    </a:moveTo>
                    <a:lnTo>
                      <a:pt x="0" y="8306"/>
                    </a:lnTo>
                    <a:lnTo>
                      <a:pt x="3345" y="8306"/>
                    </a:lnTo>
                    <a:lnTo>
                      <a:pt x="334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1938;p56">
                <a:extLst>
                  <a:ext uri="{FF2B5EF4-FFF2-40B4-BE49-F238E27FC236}">
                    <a16:creationId xmlns:a16="http://schemas.microsoft.com/office/drawing/2014/main" id="{8CDE9706-CF8D-71DE-35A0-15AAAB7912AF}"/>
                  </a:ext>
                </a:extLst>
              </p:cNvPr>
              <p:cNvSpPr/>
              <p:nvPr/>
            </p:nvSpPr>
            <p:spPr>
              <a:xfrm>
                <a:off x="5366008" y="4395026"/>
                <a:ext cx="284595" cy="235392"/>
              </a:xfrm>
              <a:custGeom>
                <a:avLst/>
                <a:gdLst/>
                <a:ahLst/>
                <a:cxnLst/>
                <a:rect l="l" t="t" r="r" b="b"/>
                <a:pathLst>
                  <a:path w="10851" h="8975" extrusionOk="0">
                    <a:moveTo>
                      <a:pt x="3489" y="6699"/>
                    </a:moveTo>
                    <a:lnTo>
                      <a:pt x="3489" y="8590"/>
                    </a:lnTo>
                    <a:lnTo>
                      <a:pt x="395" y="8590"/>
                    </a:lnTo>
                    <a:lnTo>
                      <a:pt x="395" y="6699"/>
                    </a:lnTo>
                    <a:close/>
                    <a:moveTo>
                      <a:pt x="6978" y="3658"/>
                    </a:moveTo>
                    <a:lnTo>
                      <a:pt x="6978" y="8590"/>
                    </a:lnTo>
                    <a:lnTo>
                      <a:pt x="3884" y="8590"/>
                    </a:lnTo>
                    <a:lnTo>
                      <a:pt x="3884" y="6502"/>
                    </a:lnTo>
                    <a:lnTo>
                      <a:pt x="3884" y="3658"/>
                    </a:lnTo>
                    <a:close/>
                    <a:moveTo>
                      <a:pt x="7162" y="1"/>
                    </a:moveTo>
                    <a:cubicBezTo>
                      <a:pt x="7060" y="1"/>
                      <a:pt x="6978" y="90"/>
                      <a:pt x="6978" y="193"/>
                    </a:cubicBezTo>
                    <a:lnTo>
                      <a:pt x="6978" y="3268"/>
                    </a:lnTo>
                    <a:lnTo>
                      <a:pt x="3682" y="3268"/>
                    </a:lnTo>
                    <a:cubicBezTo>
                      <a:pt x="3576" y="3268"/>
                      <a:pt x="3489" y="3355"/>
                      <a:pt x="3489" y="3465"/>
                    </a:cubicBezTo>
                    <a:lnTo>
                      <a:pt x="3489" y="6309"/>
                    </a:lnTo>
                    <a:lnTo>
                      <a:pt x="198" y="6309"/>
                    </a:lnTo>
                    <a:cubicBezTo>
                      <a:pt x="87" y="6309"/>
                      <a:pt x="1" y="6396"/>
                      <a:pt x="1" y="6502"/>
                    </a:cubicBezTo>
                    <a:lnTo>
                      <a:pt x="1" y="8782"/>
                    </a:lnTo>
                    <a:cubicBezTo>
                      <a:pt x="1" y="8888"/>
                      <a:pt x="87" y="8975"/>
                      <a:pt x="198" y="8975"/>
                    </a:cubicBezTo>
                    <a:lnTo>
                      <a:pt x="10659" y="8975"/>
                    </a:lnTo>
                    <a:cubicBezTo>
                      <a:pt x="10764" y="8975"/>
                      <a:pt x="10851" y="8888"/>
                      <a:pt x="10851" y="8782"/>
                    </a:cubicBezTo>
                    <a:lnTo>
                      <a:pt x="10851" y="1680"/>
                    </a:lnTo>
                    <a:cubicBezTo>
                      <a:pt x="10851" y="1550"/>
                      <a:pt x="10754" y="1485"/>
                      <a:pt x="10656" y="1485"/>
                    </a:cubicBezTo>
                    <a:cubicBezTo>
                      <a:pt x="10559" y="1485"/>
                      <a:pt x="10461" y="1550"/>
                      <a:pt x="10461" y="1680"/>
                    </a:cubicBezTo>
                    <a:lnTo>
                      <a:pt x="10461" y="8590"/>
                    </a:lnTo>
                    <a:lnTo>
                      <a:pt x="7362" y="8590"/>
                    </a:lnTo>
                    <a:lnTo>
                      <a:pt x="7362" y="386"/>
                    </a:lnTo>
                    <a:lnTo>
                      <a:pt x="10461" y="386"/>
                    </a:lnTo>
                    <a:lnTo>
                      <a:pt x="10461" y="915"/>
                    </a:lnTo>
                    <a:cubicBezTo>
                      <a:pt x="10461" y="1018"/>
                      <a:pt x="10544" y="1108"/>
                      <a:pt x="10650" y="1108"/>
                    </a:cubicBezTo>
                    <a:cubicBezTo>
                      <a:pt x="10653" y="1108"/>
                      <a:pt x="10656" y="1108"/>
                      <a:pt x="10659" y="1108"/>
                    </a:cubicBezTo>
                    <a:cubicBezTo>
                      <a:pt x="10764" y="1108"/>
                      <a:pt x="10851" y="1021"/>
                      <a:pt x="10851" y="915"/>
                    </a:cubicBezTo>
                    <a:lnTo>
                      <a:pt x="10851" y="193"/>
                    </a:lnTo>
                    <a:cubicBezTo>
                      <a:pt x="10851" y="88"/>
                      <a:pt x="10764" y="1"/>
                      <a:pt x="10659" y="1"/>
                    </a:cubicBezTo>
                    <a:lnTo>
                      <a:pt x="7170" y="1"/>
                    </a:lnTo>
                    <a:cubicBezTo>
                      <a:pt x="7167" y="1"/>
                      <a:pt x="7165" y="1"/>
                      <a:pt x="7162" y="1"/>
                    </a:cubicBezTo>
                    <a:close/>
                  </a:path>
                </a:pathLst>
              </a:custGeom>
              <a:solidFill>
                <a:schemeClr val="dk1"/>
              </a:solidFill>
              <a:ln w="19050">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1939;p56">
                <a:extLst>
                  <a:ext uri="{FF2B5EF4-FFF2-40B4-BE49-F238E27FC236}">
                    <a16:creationId xmlns:a16="http://schemas.microsoft.com/office/drawing/2014/main" id="{661D0339-F525-7181-B240-F2E036878975}"/>
                  </a:ext>
                </a:extLst>
              </p:cNvPr>
              <p:cNvSpPr/>
              <p:nvPr/>
            </p:nvSpPr>
            <p:spPr>
              <a:xfrm>
                <a:off x="5384052" y="4584202"/>
                <a:ext cx="64651" cy="10255"/>
              </a:xfrm>
              <a:custGeom>
                <a:avLst/>
                <a:gdLst/>
                <a:ahLst/>
                <a:cxnLst/>
                <a:rect l="l" t="t" r="r" b="b"/>
                <a:pathLst>
                  <a:path w="2465" h="391" extrusionOk="0">
                    <a:moveTo>
                      <a:pt x="260" y="1"/>
                    </a:moveTo>
                    <a:cubicBezTo>
                      <a:pt x="1" y="1"/>
                      <a:pt x="1" y="390"/>
                      <a:pt x="260" y="390"/>
                    </a:cubicBezTo>
                    <a:lnTo>
                      <a:pt x="2204" y="390"/>
                    </a:lnTo>
                    <a:cubicBezTo>
                      <a:pt x="2464" y="390"/>
                      <a:pt x="2464" y="1"/>
                      <a:pt x="22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1940;p56">
                <a:extLst>
                  <a:ext uri="{FF2B5EF4-FFF2-40B4-BE49-F238E27FC236}">
                    <a16:creationId xmlns:a16="http://schemas.microsoft.com/office/drawing/2014/main" id="{4401714C-8963-D648-FD08-AF6D7AF0FFD6}"/>
                  </a:ext>
                </a:extLst>
              </p:cNvPr>
              <p:cNvSpPr/>
              <p:nvPr/>
            </p:nvSpPr>
            <p:spPr>
              <a:xfrm>
                <a:off x="5475796" y="4504576"/>
                <a:ext cx="64520" cy="10124"/>
              </a:xfrm>
              <a:custGeom>
                <a:avLst/>
                <a:gdLst/>
                <a:ahLst/>
                <a:cxnLst/>
                <a:rect l="l" t="t" r="r" b="b"/>
                <a:pathLst>
                  <a:path w="2460" h="386" extrusionOk="0">
                    <a:moveTo>
                      <a:pt x="261" y="1"/>
                    </a:moveTo>
                    <a:cubicBezTo>
                      <a:pt x="1" y="1"/>
                      <a:pt x="1" y="385"/>
                      <a:pt x="261" y="385"/>
                    </a:cubicBezTo>
                    <a:lnTo>
                      <a:pt x="2205" y="385"/>
                    </a:lnTo>
                    <a:cubicBezTo>
                      <a:pt x="2460" y="385"/>
                      <a:pt x="2460" y="1"/>
                      <a:pt x="22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1941;p56">
                <a:extLst>
                  <a:ext uri="{FF2B5EF4-FFF2-40B4-BE49-F238E27FC236}">
                    <a16:creationId xmlns:a16="http://schemas.microsoft.com/office/drawing/2014/main" id="{0253E59B-88F3-E59D-9F0F-7C07FE14E771}"/>
                  </a:ext>
                </a:extLst>
              </p:cNvPr>
              <p:cNvSpPr/>
              <p:nvPr/>
            </p:nvSpPr>
            <p:spPr>
              <a:xfrm>
                <a:off x="5567540" y="4418759"/>
                <a:ext cx="64520" cy="10255"/>
              </a:xfrm>
              <a:custGeom>
                <a:avLst/>
                <a:gdLst/>
                <a:ahLst/>
                <a:cxnLst/>
                <a:rect l="l" t="t" r="r" b="b"/>
                <a:pathLst>
                  <a:path w="2460" h="391" extrusionOk="0">
                    <a:moveTo>
                      <a:pt x="261" y="1"/>
                    </a:moveTo>
                    <a:cubicBezTo>
                      <a:pt x="1" y="1"/>
                      <a:pt x="1" y="390"/>
                      <a:pt x="261" y="390"/>
                    </a:cubicBezTo>
                    <a:lnTo>
                      <a:pt x="2205" y="390"/>
                    </a:lnTo>
                    <a:cubicBezTo>
                      <a:pt x="2460" y="390"/>
                      <a:pt x="2460" y="1"/>
                      <a:pt x="22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1942;p56">
                <a:extLst>
                  <a:ext uri="{FF2B5EF4-FFF2-40B4-BE49-F238E27FC236}">
                    <a16:creationId xmlns:a16="http://schemas.microsoft.com/office/drawing/2014/main" id="{BE46D6B7-E37D-89E1-B1D8-A02A5CC6FE65}"/>
                  </a:ext>
                </a:extLst>
              </p:cNvPr>
              <p:cNvSpPr/>
              <p:nvPr/>
            </p:nvSpPr>
            <p:spPr>
              <a:xfrm>
                <a:off x="5364617" y="4307843"/>
                <a:ext cx="237149" cy="235366"/>
              </a:xfrm>
              <a:custGeom>
                <a:avLst/>
                <a:gdLst/>
                <a:ahLst/>
                <a:cxnLst/>
                <a:rect l="l" t="t" r="r" b="b"/>
                <a:pathLst>
                  <a:path w="9042" h="8974" extrusionOk="0">
                    <a:moveTo>
                      <a:pt x="7329" y="0"/>
                    </a:moveTo>
                    <a:cubicBezTo>
                      <a:pt x="7069" y="0"/>
                      <a:pt x="7069" y="385"/>
                      <a:pt x="7329" y="385"/>
                    </a:cubicBezTo>
                    <a:lnTo>
                      <a:pt x="8373" y="385"/>
                    </a:lnTo>
                    <a:lnTo>
                      <a:pt x="121" y="8637"/>
                    </a:lnTo>
                    <a:cubicBezTo>
                      <a:pt x="1" y="8762"/>
                      <a:pt x="87" y="8969"/>
                      <a:pt x="260" y="8969"/>
                    </a:cubicBezTo>
                    <a:lnTo>
                      <a:pt x="260" y="8974"/>
                    </a:lnTo>
                    <a:cubicBezTo>
                      <a:pt x="313" y="8974"/>
                      <a:pt x="361" y="8955"/>
                      <a:pt x="400" y="8916"/>
                    </a:cubicBezTo>
                    <a:lnTo>
                      <a:pt x="8652" y="664"/>
                    </a:lnTo>
                    <a:lnTo>
                      <a:pt x="8652" y="1713"/>
                    </a:lnTo>
                    <a:cubicBezTo>
                      <a:pt x="8652" y="1843"/>
                      <a:pt x="8750" y="1908"/>
                      <a:pt x="8847" y="1908"/>
                    </a:cubicBezTo>
                    <a:cubicBezTo>
                      <a:pt x="8944" y="1908"/>
                      <a:pt x="9042" y="1843"/>
                      <a:pt x="9042" y="1713"/>
                    </a:cubicBezTo>
                    <a:lnTo>
                      <a:pt x="9042" y="193"/>
                    </a:lnTo>
                    <a:cubicBezTo>
                      <a:pt x="9042" y="87"/>
                      <a:pt x="8950" y="0"/>
                      <a:pt x="8845" y="0"/>
                    </a:cubicBezTo>
                    <a:close/>
                  </a:path>
                </a:pathLst>
              </a:custGeom>
              <a:solidFill>
                <a:schemeClr val="dk1"/>
              </a:solidFill>
              <a:ln w="19050">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1943;p56">
                <a:extLst>
                  <a:ext uri="{FF2B5EF4-FFF2-40B4-BE49-F238E27FC236}">
                    <a16:creationId xmlns:a16="http://schemas.microsoft.com/office/drawing/2014/main" id="{90151620-AAE4-2228-534A-53D07A3E9055}"/>
                  </a:ext>
                </a:extLst>
              </p:cNvPr>
              <p:cNvSpPr/>
              <p:nvPr/>
            </p:nvSpPr>
            <p:spPr>
              <a:xfrm>
                <a:off x="5441857" y="4584202"/>
                <a:ext cx="14923" cy="10255"/>
              </a:xfrm>
              <a:custGeom>
                <a:avLst/>
                <a:gdLst/>
                <a:ahLst/>
                <a:cxnLst/>
                <a:rect l="l" t="t" r="r" b="b"/>
                <a:pathLst>
                  <a:path w="569" h="391" extrusionOk="0">
                    <a:moveTo>
                      <a:pt x="0" y="1"/>
                    </a:moveTo>
                    <a:cubicBezTo>
                      <a:pt x="255" y="1"/>
                      <a:pt x="255" y="390"/>
                      <a:pt x="0" y="390"/>
                    </a:cubicBezTo>
                    <a:lnTo>
                      <a:pt x="308" y="390"/>
                    </a:lnTo>
                    <a:cubicBezTo>
                      <a:pt x="568" y="390"/>
                      <a:pt x="568" y="1"/>
                      <a:pt x="3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1944;p56">
                <a:extLst>
                  <a:ext uri="{FF2B5EF4-FFF2-40B4-BE49-F238E27FC236}">
                    <a16:creationId xmlns:a16="http://schemas.microsoft.com/office/drawing/2014/main" id="{5DDEDE20-55FA-9E1C-79F7-14369F4D7429}"/>
                  </a:ext>
                </a:extLst>
              </p:cNvPr>
              <p:cNvSpPr/>
              <p:nvPr/>
            </p:nvSpPr>
            <p:spPr>
              <a:xfrm>
                <a:off x="5376367" y="4570590"/>
                <a:ext cx="8104" cy="49727"/>
              </a:xfrm>
              <a:custGeom>
                <a:avLst/>
                <a:gdLst/>
                <a:ahLst/>
                <a:cxnLst/>
                <a:rect l="l" t="t" r="r" b="b"/>
                <a:pathLst>
                  <a:path w="309" h="1896" extrusionOk="0">
                    <a:moveTo>
                      <a:pt x="0" y="0"/>
                    </a:moveTo>
                    <a:lnTo>
                      <a:pt x="0" y="1896"/>
                    </a:lnTo>
                    <a:lnTo>
                      <a:pt x="308" y="1896"/>
                    </a:lnTo>
                    <a:lnTo>
                      <a:pt x="30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1945;p56">
                <a:extLst>
                  <a:ext uri="{FF2B5EF4-FFF2-40B4-BE49-F238E27FC236}">
                    <a16:creationId xmlns:a16="http://schemas.microsoft.com/office/drawing/2014/main" id="{88AD53DF-7B69-CE2A-DAAB-1830433DCD8A}"/>
                  </a:ext>
                </a:extLst>
              </p:cNvPr>
              <p:cNvSpPr/>
              <p:nvPr/>
            </p:nvSpPr>
            <p:spPr>
              <a:xfrm>
                <a:off x="5533601" y="4504576"/>
                <a:ext cx="14923" cy="10124"/>
              </a:xfrm>
              <a:custGeom>
                <a:avLst/>
                <a:gdLst/>
                <a:ahLst/>
                <a:cxnLst/>
                <a:rect l="l" t="t" r="r" b="b"/>
                <a:pathLst>
                  <a:path w="569" h="386" extrusionOk="0">
                    <a:moveTo>
                      <a:pt x="1" y="1"/>
                    </a:moveTo>
                    <a:cubicBezTo>
                      <a:pt x="260" y="1"/>
                      <a:pt x="260" y="385"/>
                      <a:pt x="1" y="385"/>
                    </a:cubicBezTo>
                    <a:lnTo>
                      <a:pt x="308" y="385"/>
                    </a:lnTo>
                    <a:cubicBezTo>
                      <a:pt x="568" y="385"/>
                      <a:pt x="568" y="1"/>
                      <a:pt x="3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1946;p56">
                <a:extLst>
                  <a:ext uri="{FF2B5EF4-FFF2-40B4-BE49-F238E27FC236}">
                    <a16:creationId xmlns:a16="http://schemas.microsoft.com/office/drawing/2014/main" id="{9DB0C6C7-F569-340E-7651-E9EBDEBC7344}"/>
                  </a:ext>
                </a:extLst>
              </p:cNvPr>
              <p:cNvSpPr/>
              <p:nvPr/>
            </p:nvSpPr>
            <p:spPr>
              <a:xfrm>
                <a:off x="5467718" y="4490937"/>
                <a:ext cx="8235" cy="129380"/>
              </a:xfrm>
              <a:custGeom>
                <a:avLst/>
                <a:gdLst/>
                <a:ahLst/>
                <a:cxnLst/>
                <a:rect l="l" t="t" r="r" b="b"/>
                <a:pathLst>
                  <a:path w="314" h="4933" extrusionOk="0">
                    <a:moveTo>
                      <a:pt x="1" y="1"/>
                    </a:moveTo>
                    <a:lnTo>
                      <a:pt x="1" y="2845"/>
                    </a:lnTo>
                    <a:lnTo>
                      <a:pt x="1" y="4933"/>
                    </a:lnTo>
                    <a:lnTo>
                      <a:pt x="314" y="4933"/>
                    </a:lnTo>
                    <a:lnTo>
                      <a:pt x="314" y="2845"/>
                    </a:lnTo>
                    <a:lnTo>
                      <a:pt x="3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947;p56">
                <a:extLst>
                  <a:ext uri="{FF2B5EF4-FFF2-40B4-BE49-F238E27FC236}">
                    <a16:creationId xmlns:a16="http://schemas.microsoft.com/office/drawing/2014/main" id="{CA772E6B-1A95-3DBA-4CC3-EAE524A950A3}"/>
                  </a:ext>
                </a:extLst>
              </p:cNvPr>
              <p:cNvSpPr/>
              <p:nvPr/>
            </p:nvSpPr>
            <p:spPr>
              <a:xfrm>
                <a:off x="5625214" y="4418759"/>
                <a:ext cx="15055" cy="10255"/>
              </a:xfrm>
              <a:custGeom>
                <a:avLst/>
                <a:gdLst/>
                <a:ahLst/>
                <a:cxnLst/>
                <a:rect l="l" t="t" r="r" b="b"/>
                <a:pathLst>
                  <a:path w="574" h="391" extrusionOk="0">
                    <a:moveTo>
                      <a:pt x="1" y="1"/>
                    </a:moveTo>
                    <a:cubicBezTo>
                      <a:pt x="261" y="1"/>
                      <a:pt x="261" y="390"/>
                      <a:pt x="1" y="390"/>
                    </a:cubicBezTo>
                    <a:lnTo>
                      <a:pt x="314" y="390"/>
                    </a:lnTo>
                    <a:cubicBezTo>
                      <a:pt x="573" y="385"/>
                      <a:pt x="573" y="1"/>
                      <a:pt x="3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948;p56">
                <a:extLst>
                  <a:ext uri="{FF2B5EF4-FFF2-40B4-BE49-F238E27FC236}">
                    <a16:creationId xmlns:a16="http://schemas.microsoft.com/office/drawing/2014/main" id="{39DA94CD-30D3-AAF5-5C3A-12E6BACA92C6}"/>
                  </a:ext>
                </a:extLst>
              </p:cNvPr>
              <p:cNvSpPr/>
              <p:nvPr/>
            </p:nvSpPr>
            <p:spPr>
              <a:xfrm>
                <a:off x="5559225" y="4405121"/>
                <a:ext cx="8104" cy="215197"/>
              </a:xfrm>
              <a:custGeom>
                <a:avLst/>
                <a:gdLst/>
                <a:ahLst/>
                <a:cxnLst/>
                <a:rect l="l" t="t" r="r" b="b"/>
                <a:pathLst>
                  <a:path w="309" h="8205" extrusionOk="0">
                    <a:moveTo>
                      <a:pt x="0" y="1"/>
                    </a:moveTo>
                    <a:lnTo>
                      <a:pt x="0" y="3080"/>
                    </a:lnTo>
                    <a:lnTo>
                      <a:pt x="0" y="8205"/>
                    </a:lnTo>
                    <a:lnTo>
                      <a:pt x="308" y="8205"/>
                    </a:lnTo>
                    <a:lnTo>
                      <a:pt x="308" y="3080"/>
                    </a:lnTo>
                    <a:lnTo>
                      <a:pt x="30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23" name="Google Shape;1858;p56">
            <a:extLst>
              <a:ext uri="{FF2B5EF4-FFF2-40B4-BE49-F238E27FC236}">
                <a16:creationId xmlns:a16="http://schemas.microsoft.com/office/drawing/2014/main" id="{1DE1A980-F6F5-63AD-39D4-BA642B5514E3}"/>
              </a:ext>
            </a:extLst>
          </p:cNvPr>
          <p:cNvSpPr txBox="1">
            <a:spLocks/>
          </p:cNvSpPr>
          <p:nvPr/>
        </p:nvSpPr>
        <p:spPr>
          <a:xfrm>
            <a:off x="723208" y="2927088"/>
            <a:ext cx="3311212" cy="665400"/>
          </a:xfrm>
          <a:prstGeom prst="rect">
            <a:avLst/>
          </a:prstGeom>
        </p:spPr>
        <p:txBody>
          <a:bodyPr spcFirstLastPara="1" wrap="square" lIns="0" tIns="0" rIns="0" bIns="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spcBef>
                <a:spcPts val="0"/>
              </a:spcBef>
              <a:buNone/>
            </a:pPr>
            <a:r>
              <a:rPr lang="en-US" sz="1400" dirty="0">
                <a:latin typeface="Futura Round Demi"/>
              </a:rPr>
              <a:t>Complex analysis of real data taken from Kaggle and scrapped from competitors services</a:t>
            </a:r>
          </a:p>
        </p:txBody>
      </p:sp>
      <p:sp>
        <p:nvSpPr>
          <p:cNvPr id="124" name="Title 7">
            <a:extLst>
              <a:ext uri="{FF2B5EF4-FFF2-40B4-BE49-F238E27FC236}">
                <a16:creationId xmlns:a16="http://schemas.microsoft.com/office/drawing/2014/main" id="{0D129BB0-1FB2-D495-A308-0916D05535AC}"/>
              </a:ext>
            </a:extLst>
          </p:cNvPr>
          <p:cNvSpPr txBox="1">
            <a:spLocks/>
          </p:cNvSpPr>
          <p:nvPr/>
        </p:nvSpPr>
        <p:spPr>
          <a:xfrm>
            <a:off x="1859482" y="2568665"/>
            <a:ext cx="1795289" cy="358423"/>
          </a:xfrm>
          <a:prstGeom prst="rect">
            <a:avLst/>
          </a:prstGeom>
        </p:spPr>
        <p:txBody>
          <a:bodyPr vert="horz" lIns="0" tIns="0" rIns="0" bIns="0" rtlCol="0" anchor="t">
            <a:normAutofit/>
          </a:bodyPr>
          <a:lstStyle>
            <a:lvl1pPr algn="l" defTabSz="914400" rtl="0" eaLnBrk="1" latinLnBrk="0" hangingPunct="1">
              <a:lnSpc>
                <a:spcPct val="100000"/>
              </a:lnSpc>
              <a:spcBef>
                <a:spcPct val="0"/>
              </a:spcBef>
              <a:buNone/>
              <a:defRPr sz="2400" b="0" i="0" kern="1200">
                <a:solidFill>
                  <a:schemeClr val="tx1"/>
                </a:solidFill>
                <a:latin typeface="HSE Sans" panose="02000000000000000000" pitchFamily="2" charset="0"/>
                <a:ea typeface="+mj-ea"/>
                <a:cs typeface="+mj-cs"/>
              </a:defRPr>
            </a:lvl1pPr>
          </a:lstStyle>
          <a:p>
            <a:pPr algn="ctr"/>
            <a:r>
              <a:rPr lang="en-US" sz="2000" dirty="0">
                <a:latin typeface="Futura Round Demi" pitchFamily="2" charset="0"/>
              </a:rPr>
              <a:t>Existed data</a:t>
            </a:r>
          </a:p>
        </p:txBody>
      </p:sp>
      <p:pic>
        <p:nvPicPr>
          <p:cNvPr id="130" name="Graphic 129">
            <a:extLst>
              <a:ext uri="{FF2B5EF4-FFF2-40B4-BE49-F238E27FC236}">
                <a16:creationId xmlns:a16="http://schemas.microsoft.com/office/drawing/2014/main" id="{FE000866-276C-FDDD-3C25-DFC8CC2F4BF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554899" y="2479732"/>
            <a:ext cx="722028" cy="722028"/>
          </a:xfrm>
          <a:prstGeom prst="rect">
            <a:avLst/>
          </a:prstGeom>
        </p:spPr>
      </p:pic>
      <p:pic>
        <p:nvPicPr>
          <p:cNvPr id="132" name="Graphic 131">
            <a:extLst>
              <a:ext uri="{FF2B5EF4-FFF2-40B4-BE49-F238E27FC236}">
                <a16:creationId xmlns:a16="http://schemas.microsoft.com/office/drawing/2014/main" id="{318EE8B5-B079-E244-8571-8A60D9EB135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01279" y="2605716"/>
            <a:ext cx="549528" cy="549528"/>
          </a:xfrm>
          <a:prstGeom prst="rect">
            <a:avLst/>
          </a:prstGeom>
        </p:spPr>
      </p:pic>
      <p:sp>
        <p:nvSpPr>
          <p:cNvPr id="133" name="Google Shape;1858;p56">
            <a:extLst>
              <a:ext uri="{FF2B5EF4-FFF2-40B4-BE49-F238E27FC236}">
                <a16:creationId xmlns:a16="http://schemas.microsoft.com/office/drawing/2014/main" id="{2137F055-3885-70C9-4940-D28D647588FE}"/>
              </a:ext>
            </a:extLst>
          </p:cNvPr>
          <p:cNvSpPr txBox="1">
            <a:spLocks/>
          </p:cNvSpPr>
          <p:nvPr/>
        </p:nvSpPr>
        <p:spPr>
          <a:xfrm>
            <a:off x="8109354" y="2883202"/>
            <a:ext cx="3311212" cy="546092"/>
          </a:xfrm>
          <a:prstGeom prst="rect">
            <a:avLst/>
          </a:prstGeom>
        </p:spPr>
        <p:txBody>
          <a:bodyPr spcFirstLastPara="1" wrap="square" lIns="0" tIns="0" rIns="0" bIns="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spcBef>
                <a:spcPts val="0"/>
              </a:spcBef>
              <a:buNone/>
            </a:pPr>
            <a:r>
              <a:rPr lang="en-US" sz="1400" dirty="0">
                <a:latin typeface="Futura Round Demi"/>
              </a:rPr>
              <a:t>Testing the recommendation system with a telegram bot on real students</a:t>
            </a:r>
          </a:p>
        </p:txBody>
      </p:sp>
      <p:sp>
        <p:nvSpPr>
          <p:cNvPr id="134" name="Title 7">
            <a:extLst>
              <a:ext uri="{FF2B5EF4-FFF2-40B4-BE49-F238E27FC236}">
                <a16:creationId xmlns:a16="http://schemas.microsoft.com/office/drawing/2014/main" id="{842BFF5C-195F-843A-4BB2-1016E674D8A7}"/>
              </a:ext>
            </a:extLst>
          </p:cNvPr>
          <p:cNvSpPr txBox="1">
            <a:spLocks/>
          </p:cNvSpPr>
          <p:nvPr/>
        </p:nvSpPr>
        <p:spPr>
          <a:xfrm>
            <a:off x="9051547" y="2512723"/>
            <a:ext cx="1795289" cy="470305"/>
          </a:xfrm>
          <a:prstGeom prst="rect">
            <a:avLst/>
          </a:prstGeom>
        </p:spPr>
        <p:txBody>
          <a:bodyPr vert="horz" lIns="0" tIns="0" rIns="0" bIns="0" rtlCol="0" anchor="t">
            <a:normAutofit/>
          </a:bodyPr>
          <a:lstStyle>
            <a:lvl1pPr algn="l" defTabSz="914400" rtl="0" eaLnBrk="1" latinLnBrk="0" hangingPunct="1">
              <a:lnSpc>
                <a:spcPct val="100000"/>
              </a:lnSpc>
              <a:spcBef>
                <a:spcPct val="0"/>
              </a:spcBef>
              <a:buNone/>
              <a:defRPr sz="2400" b="0" i="0" kern="1200">
                <a:solidFill>
                  <a:schemeClr val="tx1"/>
                </a:solidFill>
                <a:latin typeface="HSE Sans" panose="02000000000000000000" pitchFamily="2" charset="0"/>
                <a:ea typeface="+mj-ea"/>
                <a:cs typeface="+mj-cs"/>
              </a:defRPr>
            </a:lvl1pPr>
          </a:lstStyle>
          <a:p>
            <a:pPr algn="ctr"/>
            <a:r>
              <a:rPr lang="en-US" sz="2000" dirty="0">
                <a:latin typeface="Futura Round Demi" pitchFamily="2" charset="0"/>
              </a:rPr>
              <a:t>Telegram bot</a:t>
            </a:r>
          </a:p>
        </p:txBody>
      </p:sp>
      <p:sp>
        <p:nvSpPr>
          <p:cNvPr id="4" name="Google Shape;1858;p56">
            <a:extLst>
              <a:ext uri="{FF2B5EF4-FFF2-40B4-BE49-F238E27FC236}">
                <a16:creationId xmlns:a16="http://schemas.microsoft.com/office/drawing/2014/main" id="{0E617D14-D584-273D-B2BC-B000D3E245A6}"/>
              </a:ext>
            </a:extLst>
          </p:cNvPr>
          <p:cNvSpPr txBox="1">
            <a:spLocks/>
          </p:cNvSpPr>
          <p:nvPr/>
        </p:nvSpPr>
        <p:spPr>
          <a:xfrm>
            <a:off x="723208" y="5140703"/>
            <a:ext cx="3311212" cy="665400"/>
          </a:xfrm>
          <a:prstGeom prst="rect">
            <a:avLst/>
          </a:prstGeom>
        </p:spPr>
        <p:txBody>
          <a:bodyPr spcFirstLastPara="1" wrap="square" lIns="0" tIns="0" rIns="0" bIns="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spcBef>
                <a:spcPts val="0"/>
              </a:spcBef>
              <a:buNone/>
            </a:pPr>
            <a:r>
              <a:rPr lang="en-US" sz="1400" dirty="0">
                <a:latin typeface="Futura Round Demi"/>
              </a:rPr>
              <a:t>Improving recommender system following the real data obtained by usage of telegram bot </a:t>
            </a:r>
          </a:p>
        </p:txBody>
      </p:sp>
      <p:sp>
        <p:nvSpPr>
          <p:cNvPr id="5" name="Title 7">
            <a:extLst>
              <a:ext uri="{FF2B5EF4-FFF2-40B4-BE49-F238E27FC236}">
                <a16:creationId xmlns:a16="http://schemas.microsoft.com/office/drawing/2014/main" id="{853D431F-FC81-BC30-DA6F-C768B4E63B11}"/>
              </a:ext>
            </a:extLst>
          </p:cNvPr>
          <p:cNvSpPr txBox="1">
            <a:spLocks/>
          </p:cNvSpPr>
          <p:nvPr/>
        </p:nvSpPr>
        <p:spPr>
          <a:xfrm>
            <a:off x="1770267" y="4821243"/>
            <a:ext cx="2078859" cy="395174"/>
          </a:xfrm>
          <a:prstGeom prst="rect">
            <a:avLst/>
          </a:prstGeom>
        </p:spPr>
        <p:txBody>
          <a:bodyPr vert="horz" lIns="0" tIns="0" rIns="0" bIns="0" rtlCol="0" anchor="t">
            <a:normAutofit/>
          </a:bodyPr>
          <a:lstStyle>
            <a:lvl1pPr algn="l" defTabSz="914400" rtl="0" eaLnBrk="1" latinLnBrk="0" hangingPunct="1">
              <a:lnSpc>
                <a:spcPct val="100000"/>
              </a:lnSpc>
              <a:spcBef>
                <a:spcPct val="0"/>
              </a:spcBef>
              <a:buNone/>
              <a:defRPr sz="2400" b="0" i="0" kern="1200">
                <a:solidFill>
                  <a:schemeClr val="tx1"/>
                </a:solidFill>
                <a:latin typeface="HSE Sans" panose="02000000000000000000" pitchFamily="2" charset="0"/>
                <a:ea typeface="+mj-ea"/>
                <a:cs typeface="+mj-cs"/>
              </a:defRPr>
            </a:lvl1pPr>
          </a:lstStyle>
          <a:p>
            <a:pPr algn="ctr"/>
            <a:r>
              <a:rPr lang="en-US" sz="2000" dirty="0">
                <a:latin typeface="Futura Round Demi" pitchFamily="2" charset="0"/>
              </a:rPr>
              <a:t>Improve system</a:t>
            </a:r>
          </a:p>
        </p:txBody>
      </p:sp>
      <p:sp>
        <p:nvSpPr>
          <p:cNvPr id="10" name="Google Shape;1858;p56">
            <a:extLst>
              <a:ext uri="{FF2B5EF4-FFF2-40B4-BE49-F238E27FC236}">
                <a16:creationId xmlns:a16="http://schemas.microsoft.com/office/drawing/2014/main" id="{C1C1DB6B-0248-87C1-F578-5F2CAC274783}"/>
              </a:ext>
            </a:extLst>
          </p:cNvPr>
          <p:cNvSpPr txBox="1">
            <a:spLocks/>
          </p:cNvSpPr>
          <p:nvPr/>
        </p:nvSpPr>
        <p:spPr>
          <a:xfrm>
            <a:off x="8157493" y="5145458"/>
            <a:ext cx="3311212" cy="665400"/>
          </a:xfrm>
          <a:prstGeom prst="rect">
            <a:avLst/>
          </a:prstGeom>
        </p:spPr>
        <p:txBody>
          <a:bodyPr spcFirstLastPara="1" wrap="square" lIns="0" tIns="0" rIns="0" bIns="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spcBef>
                <a:spcPts val="0"/>
              </a:spcBef>
              <a:buNone/>
            </a:pPr>
            <a:r>
              <a:rPr lang="en-US" sz="1400" dirty="0">
                <a:latin typeface="Futura Round Demi"/>
              </a:rPr>
              <a:t>Creating UI/UX design for our mobile app observing </a:t>
            </a:r>
            <a:r>
              <a:rPr lang="en-US" sz="1400" dirty="0" err="1">
                <a:latin typeface="Futura Round Demi"/>
              </a:rPr>
              <a:t>nativeness</a:t>
            </a:r>
            <a:r>
              <a:rPr lang="en-US" sz="1400" dirty="0">
                <a:latin typeface="Futura Round Demi"/>
              </a:rPr>
              <a:t> and minimalism axioms.    </a:t>
            </a:r>
          </a:p>
        </p:txBody>
      </p:sp>
      <p:sp>
        <p:nvSpPr>
          <p:cNvPr id="11" name="Title 7">
            <a:extLst>
              <a:ext uri="{FF2B5EF4-FFF2-40B4-BE49-F238E27FC236}">
                <a16:creationId xmlns:a16="http://schemas.microsoft.com/office/drawing/2014/main" id="{86DEECF0-57B5-E583-889B-649C4AF5AC4C}"/>
              </a:ext>
            </a:extLst>
          </p:cNvPr>
          <p:cNvSpPr txBox="1">
            <a:spLocks/>
          </p:cNvSpPr>
          <p:nvPr/>
        </p:nvSpPr>
        <p:spPr>
          <a:xfrm>
            <a:off x="8499424" y="4745517"/>
            <a:ext cx="3065216" cy="395186"/>
          </a:xfrm>
          <a:prstGeom prst="rect">
            <a:avLst/>
          </a:prstGeom>
        </p:spPr>
        <p:txBody>
          <a:bodyPr vert="horz" lIns="0" tIns="0" rIns="0" bIns="0" rtlCol="0" anchor="t">
            <a:noAutofit/>
          </a:bodyPr>
          <a:lstStyle>
            <a:lvl1pPr algn="l" defTabSz="914400" rtl="0" eaLnBrk="1" latinLnBrk="0" hangingPunct="1">
              <a:lnSpc>
                <a:spcPct val="100000"/>
              </a:lnSpc>
              <a:spcBef>
                <a:spcPct val="0"/>
              </a:spcBef>
              <a:buNone/>
              <a:defRPr sz="2400" b="0" i="0" kern="1200">
                <a:solidFill>
                  <a:schemeClr val="tx1"/>
                </a:solidFill>
                <a:latin typeface="HSE Sans" panose="02000000000000000000" pitchFamily="2" charset="0"/>
                <a:ea typeface="+mj-ea"/>
                <a:cs typeface="+mj-cs"/>
              </a:defRPr>
            </a:lvl1pPr>
          </a:lstStyle>
          <a:p>
            <a:pPr algn="ctr"/>
            <a:r>
              <a:rPr lang="en-US" sz="2000" dirty="0">
                <a:latin typeface="Futura Round Demi" pitchFamily="2" charset="0"/>
              </a:rPr>
              <a:t>Design the mobile app</a:t>
            </a:r>
          </a:p>
        </p:txBody>
      </p:sp>
      <p:pic>
        <p:nvPicPr>
          <p:cNvPr id="12" name="Graphic 11">
            <a:extLst>
              <a:ext uri="{FF2B5EF4-FFF2-40B4-BE49-F238E27FC236}">
                <a16:creationId xmlns:a16="http://schemas.microsoft.com/office/drawing/2014/main" id="{3EA7C2E8-AA5E-BF97-7B00-708AF7FBD81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937375" y="5039412"/>
            <a:ext cx="687068" cy="687068"/>
          </a:xfrm>
          <a:prstGeom prst="rect">
            <a:avLst/>
          </a:prstGeom>
        </p:spPr>
      </p:pic>
    </p:spTree>
    <p:extLst>
      <p:ext uri="{BB962C8B-B14F-4D97-AF65-F5344CB8AC3E}">
        <p14:creationId xmlns:p14="http://schemas.microsoft.com/office/powerpoint/2010/main" val="41397376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4E99B3A-5331-5789-262C-026071936160}"/>
              </a:ext>
            </a:extLst>
          </p:cNvPr>
          <p:cNvSpPr>
            <a:spLocks noGrp="1"/>
          </p:cNvSpPr>
          <p:nvPr>
            <p:ph type="body" sz="quarter" idx="13"/>
          </p:nvPr>
        </p:nvSpPr>
        <p:spPr/>
        <p:txBody>
          <a:bodyPr/>
          <a:lstStyle/>
          <a:p>
            <a:r>
              <a:rPr lang="en-US" dirty="0">
                <a:latin typeface="Futura Round Demi" pitchFamily="2" charset="0"/>
              </a:rPr>
              <a:t>School of Data Analysis</a:t>
            </a:r>
          </a:p>
          <a:p>
            <a:r>
              <a:rPr lang="en-US" dirty="0">
                <a:latin typeface="Futura Round Demi" pitchFamily="2" charset="0"/>
              </a:rPr>
              <a:t>and Artificial Intelligence</a:t>
            </a:r>
            <a:endParaRPr lang="ru-RU" dirty="0"/>
          </a:p>
        </p:txBody>
      </p:sp>
      <p:sp>
        <p:nvSpPr>
          <p:cNvPr id="3" name="Text Placeholder 2">
            <a:extLst>
              <a:ext uri="{FF2B5EF4-FFF2-40B4-BE49-F238E27FC236}">
                <a16:creationId xmlns:a16="http://schemas.microsoft.com/office/drawing/2014/main" id="{E227C1E4-7099-D970-99A2-B3C2D7CEE8ED}"/>
              </a:ext>
            </a:extLst>
          </p:cNvPr>
          <p:cNvSpPr>
            <a:spLocks noGrp="1"/>
          </p:cNvSpPr>
          <p:nvPr>
            <p:ph type="body" sz="quarter" idx="14"/>
          </p:nvPr>
        </p:nvSpPr>
        <p:spPr/>
        <p:txBody>
          <a:bodyPr/>
          <a:lstStyle/>
          <a:p>
            <a:r>
              <a:rPr lang="en-US" dirty="0">
                <a:latin typeface="Futura Round Demi" pitchFamily="2" charset="0"/>
              </a:rPr>
              <a:t>Person-based recommendation system for making new relationships</a:t>
            </a:r>
            <a:endParaRPr lang="ru-RU" dirty="0"/>
          </a:p>
        </p:txBody>
      </p:sp>
      <p:sp>
        <p:nvSpPr>
          <p:cNvPr id="7" name="Text Placeholder 6">
            <a:extLst>
              <a:ext uri="{FF2B5EF4-FFF2-40B4-BE49-F238E27FC236}">
                <a16:creationId xmlns:a16="http://schemas.microsoft.com/office/drawing/2014/main" id="{97FD570C-8E89-A297-9EF1-DB212FD85FB3}"/>
              </a:ext>
            </a:extLst>
          </p:cNvPr>
          <p:cNvSpPr>
            <a:spLocks noGrp="1"/>
          </p:cNvSpPr>
          <p:nvPr>
            <p:ph type="body" sz="quarter" idx="15"/>
          </p:nvPr>
        </p:nvSpPr>
        <p:spPr/>
        <p:txBody>
          <a:bodyPr/>
          <a:lstStyle/>
          <a:p>
            <a:r>
              <a:rPr lang="en-US" dirty="0">
                <a:latin typeface="Futura Round Demi" pitchFamily="2" charset="0"/>
              </a:rPr>
              <a:t>Global plans.</a:t>
            </a:r>
          </a:p>
        </p:txBody>
      </p:sp>
      <p:sp>
        <p:nvSpPr>
          <p:cNvPr id="8" name="Title 7">
            <a:extLst>
              <a:ext uri="{FF2B5EF4-FFF2-40B4-BE49-F238E27FC236}">
                <a16:creationId xmlns:a16="http://schemas.microsoft.com/office/drawing/2014/main" id="{6B607CFE-F1F6-7DF1-D03F-2664C98507A4}"/>
              </a:ext>
            </a:extLst>
          </p:cNvPr>
          <p:cNvSpPr>
            <a:spLocks noGrp="1"/>
          </p:cNvSpPr>
          <p:nvPr>
            <p:ph type="title"/>
          </p:nvPr>
        </p:nvSpPr>
        <p:spPr/>
        <p:txBody>
          <a:bodyPr/>
          <a:lstStyle/>
          <a:p>
            <a:r>
              <a:rPr lang="en-US" dirty="0">
                <a:latin typeface="Futura Round Demi" pitchFamily="2" charset="0"/>
              </a:rPr>
              <a:t>Global plans</a:t>
            </a:r>
          </a:p>
        </p:txBody>
      </p:sp>
      <p:pic>
        <p:nvPicPr>
          <p:cNvPr id="6" name="Graphic 5">
            <a:extLst>
              <a:ext uri="{FF2B5EF4-FFF2-40B4-BE49-F238E27FC236}">
                <a16:creationId xmlns:a16="http://schemas.microsoft.com/office/drawing/2014/main" id="{587D00BE-CDBC-A807-E043-4F3C8C645EF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437313" y="1950495"/>
            <a:ext cx="1700800" cy="1700800"/>
          </a:xfrm>
          <a:prstGeom prst="rect">
            <a:avLst/>
          </a:prstGeom>
        </p:spPr>
      </p:pic>
      <p:sp>
        <p:nvSpPr>
          <p:cNvPr id="12" name="Title 7">
            <a:extLst>
              <a:ext uri="{FF2B5EF4-FFF2-40B4-BE49-F238E27FC236}">
                <a16:creationId xmlns:a16="http://schemas.microsoft.com/office/drawing/2014/main" id="{FD6AE294-D160-1A7B-D241-41D7F55DD767}"/>
              </a:ext>
            </a:extLst>
          </p:cNvPr>
          <p:cNvSpPr txBox="1">
            <a:spLocks/>
          </p:cNvSpPr>
          <p:nvPr/>
        </p:nvSpPr>
        <p:spPr>
          <a:xfrm>
            <a:off x="2082337" y="3763916"/>
            <a:ext cx="2410752" cy="481298"/>
          </a:xfrm>
          <a:prstGeom prst="rect">
            <a:avLst/>
          </a:prstGeom>
        </p:spPr>
        <p:txBody>
          <a:bodyPr vert="horz" lIns="0" tIns="0" rIns="0" bIns="0" rtlCol="0" anchor="t">
            <a:normAutofit fontScale="92500" lnSpcReduction="20000"/>
          </a:bodyPr>
          <a:lstStyle>
            <a:lvl1pPr algn="l" defTabSz="914400" rtl="0" eaLnBrk="1" latinLnBrk="0" hangingPunct="1">
              <a:lnSpc>
                <a:spcPct val="100000"/>
              </a:lnSpc>
              <a:spcBef>
                <a:spcPct val="0"/>
              </a:spcBef>
              <a:buNone/>
              <a:defRPr sz="2400" b="0" i="0" kern="1200">
                <a:solidFill>
                  <a:schemeClr val="tx1"/>
                </a:solidFill>
                <a:latin typeface="HSE Sans" panose="02000000000000000000" pitchFamily="2" charset="0"/>
                <a:ea typeface="+mj-ea"/>
                <a:cs typeface="+mj-cs"/>
              </a:defRPr>
            </a:lvl1pPr>
          </a:lstStyle>
          <a:p>
            <a:pPr algn="ctr"/>
            <a:r>
              <a:rPr lang="en-US" sz="2000" dirty="0">
                <a:latin typeface="Futura Round Demi" pitchFamily="2" charset="0"/>
              </a:rPr>
              <a:t>Recommendation system API</a:t>
            </a:r>
          </a:p>
        </p:txBody>
      </p:sp>
      <p:pic>
        <p:nvPicPr>
          <p:cNvPr id="15" name="Graphic 14">
            <a:extLst>
              <a:ext uri="{FF2B5EF4-FFF2-40B4-BE49-F238E27FC236}">
                <a16:creationId xmlns:a16="http://schemas.microsoft.com/office/drawing/2014/main" id="{8F071035-6789-E783-5FD6-AEEEF9B6E32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875247" y="1930785"/>
            <a:ext cx="1720510" cy="1720510"/>
          </a:xfrm>
          <a:prstGeom prst="rect">
            <a:avLst/>
          </a:prstGeom>
        </p:spPr>
      </p:pic>
      <p:sp>
        <p:nvSpPr>
          <p:cNvPr id="16" name="Title 7">
            <a:extLst>
              <a:ext uri="{FF2B5EF4-FFF2-40B4-BE49-F238E27FC236}">
                <a16:creationId xmlns:a16="http://schemas.microsoft.com/office/drawing/2014/main" id="{C599C46A-DDFD-1BCB-75BC-97CFA3B2A581}"/>
              </a:ext>
            </a:extLst>
          </p:cNvPr>
          <p:cNvSpPr txBox="1">
            <a:spLocks/>
          </p:cNvSpPr>
          <p:nvPr/>
        </p:nvSpPr>
        <p:spPr>
          <a:xfrm>
            <a:off x="7371142" y="3763916"/>
            <a:ext cx="2410752" cy="481298"/>
          </a:xfrm>
          <a:prstGeom prst="rect">
            <a:avLst/>
          </a:prstGeom>
        </p:spPr>
        <p:txBody>
          <a:bodyPr vert="horz" lIns="0" tIns="0" rIns="0" bIns="0" rtlCol="0" anchor="t">
            <a:normAutofit/>
          </a:bodyPr>
          <a:lstStyle>
            <a:lvl1pPr algn="l" defTabSz="914400" rtl="0" eaLnBrk="1" latinLnBrk="0" hangingPunct="1">
              <a:lnSpc>
                <a:spcPct val="100000"/>
              </a:lnSpc>
              <a:spcBef>
                <a:spcPct val="0"/>
              </a:spcBef>
              <a:buNone/>
              <a:defRPr sz="2400" b="0" i="0" kern="1200">
                <a:solidFill>
                  <a:schemeClr val="tx1"/>
                </a:solidFill>
                <a:latin typeface="HSE Sans" panose="02000000000000000000" pitchFamily="2" charset="0"/>
                <a:ea typeface="+mj-ea"/>
                <a:cs typeface="+mj-cs"/>
              </a:defRPr>
            </a:lvl1pPr>
          </a:lstStyle>
          <a:p>
            <a:pPr algn="ctr"/>
            <a:r>
              <a:rPr lang="en-US" sz="2000" dirty="0">
                <a:latin typeface="Futura Round Demi" pitchFamily="2" charset="0"/>
              </a:rPr>
              <a:t>Mobile app</a:t>
            </a:r>
          </a:p>
        </p:txBody>
      </p:sp>
      <p:pic>
        <p:nvPicPr>
          <p:cNvPr id="20" name="Graphic 19">
            <a:extLst>
              <a:ext uri="{FF2B5EF4-FFF2-40B4-BE49-F238E27FC236}">
                <a16:creationId xmlns:a16="http://schemas.microsoft.com/office/drawing/2014/main" id="{382F3B50-399E-8807-D8CE-8B4BAA6AB45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437313" y="4357835"/>
            <a:ext cx="1594389" cy="1487978"/>
          </a:xfrm>
          <a:prstGeom prst="rect">
            <a:avLst/>
          </a:prstGeom>
        </p:spPr>
      </p:pic>
      <p:sp>
        <p:nvSpPr>
          <p:cNvPr id="21" name="Title 7">
            <a:extLst>
              <a:ext uri="{FF2B5EF4-FFF2-40B4-BE49-F238E27FC236}">
                <a16:creationId xmlns:a16="http://schemas.microsoft.com/office/drawing/2014/main" id="{E9C8AA59-8B01-22CD-8DD7-AFCD984A5C31}"/>
              </a:ext>
            </a:extLst>
          </p:cNvPr>
          <p:cNvSpPr txBox="1">
            <a:spLocks/>
          </p:cNvSpPr>
          <p:nvPr/>
        </p:nvSpPr>
        <p:spPr>
          <a:xfrm>
            <a:off x="2082337" y="5845813"/>
            <a:ext cx="2410752" cy="481298"/>
          </a:xfrm>
          <a:prstGeom prst="rect">
            <a:avLst/>
          </a:prstGeom>
        </p:spPr>
        <p:txBody>
          <a:bodyPr vert="horz" lIns="0" tIns="0" rIns="0" bIns="0" rtlCol="0" anchor="t">
            <a:normAutofit/>
          </a:bodyPr>
          <a:lstStyle>
            <a:lvl1pPr algn="l" defTabSz="914400" rtl="0" eaLnBrk="1" latinLnBrk="0" hangingPunct="1">
              <a:lnSpc>
                <a:spcPct val="100000"/>
              </a:lnSpc>
              <a:spcBef>
                <a:spcPct val="0"/>
              </a:spcBef>
              <a:buNone/>
              <a:defRPr sz="2400" b="0" i="0" kern="1200">
                <a:solidFill>
                  <a:schemeClr val="tx1"/>
                </a:solidFill>
                <a:latin typeface="HSE Sans" panose="02000000000000000000" pitchFamily="2" charset="0"/>
                <a:ea typeface="+mj-ea"/>
                <a:cs typeface="+mj-cs"/>
              </a:defRPr>
            </a:lvl1pPr>
          </a:lstStyle>
          <a:p>
            <a:pPr algn="ctr"/>
            <a:r>
              <a:rPr lang="en-US" sz="2000" dirty="0">
                <a:latin typeface="Futura Round Demi" pitchFamily="2" charset="0"/>
              </a:rPr>
              <a:t>Payment system</a:t>
            </a:r>
          </a:p>
        </p:txBody>
      </p:sp>
      <p:pic>
        <p:nvPicPr>
          <p:cNvPr id="23" name="Graphic 22">
            <a:extLst>
              <a:ext uri="{FF2B5EF4-FFF2-40B4-BE49-F238E27FC236}">
                <a16:creationId xmlns:a16="http://schemas.microsoft.com/office/drawing/2014/main" id="{D8A6D6BA-686C-631A-F5A6-DBC37DA4AA1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939081" y="4416026"/>
            <a:ext cx="1274874" cy="1274874"/>
          </a:xfrm>
          <a:prstGeom prst="rect">
            <a:avLst/>
          </a:prstGeom>
        </p:spPr>
      </p:pic>
      <p:sp>
        <p:nvSpPr>
          <p:cNvPr id="24" name="Title 7">
            <a:extLst>
              <a:ext uri="{FF2B5EF4-FFF2-40B4-BE49-F238E27FC236}">
                <a16:creationId xmlns:a16="http://schemas.microsoft.com/office/drawing/2014/main" id="{0741E21D-13FB-CCE5-07CC-85A88691DC07}"/>
              </a:ext>
            </a:extLst>
          </p:cNvPr>
          <p:cNvSpPr txBox="1">
            <a:spLocks/>
          </p:cNvSpPr>
          <p:nvPr/>
        </p:nvSpPr>
        <p:spPr>
          <a:xfrm>
            <a:off x="7371142" y="5845813"/>
            <a:ext cx="2410752" cy="481298"/>
          </a:xfrm>
          <a:prstGeom prst="rect">
            <a:avLst/>
          </a:prstGeom>
        </p:spPr>
        <p:txBody>
          <a:bodyPr vert="horz" lIns="0" tIns="0" rIns="0" bIns="0" rtlCol="0" anchor="t">
            <a:normAutofit/>
          </a:bodyPr>
          <a:lstStyle>
            <a:lvl1pPr algn="l" defTabSz="914400" rtl="0" eaLnBrk="1" latinLnBrk="0" hangingPunct="1">
              <a:lnSpc>
                <a:spcPct val="100000"/>
              </a:lnSpc>
              <a:spcBef>
                <a:spcPct val="0"/>
              </a:spcBef>
              <a:buNone/>
              <a:defRPr sz="2400" b="0" i="0" kern="1200">
                <a:solidFill>
                  <a:schemeClr val="tx1"/>
                </a:solidFill>
                <a:latin typeface="HSE Sans" panose="02000000000000000000" pitchFamily="2" charset="0"/>
                <a:ea typeface="+mj-ea"/>
                <a:cs typeface="+mj-cs"/>
              </a:defRPr>
            </a:lvl1pPr>
          </a:lstStyle>
          <a:p>
            <a:pPr algn="ctr"/>
            <a:r>
              <a:rPr lang="en-US" sz="2000" dirty="0">
                <a:latin typeface="Futura Round Demi" pitchFamily="2" charset="0"/>
              </a:rPr>
              <a:t>Advertising</a:t>
            </a:r>
          </a:p>
        </p:txBody>
      </p:sp>
    </p:spTree>
    <p:extLst>
      <p:ext uri="{BB962C8B-B14F-4D97-AF65-F5344CB8AC3E}">
        <p14:creationId xmlns:p14="http://schemas.microsoft.com/office/powerpoint/2010/main" val="7182595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Заголовок 2">
            <a:extLst>
              <a:ext uri="{FF2B5EF4-FFF2-40B4-BE49-F238E27FC236}">
                <a16:creationId xmlns:a16="http://schemas.microsoft.com/office/drawing/2014/main" id="{E2EAF03B-EC26-1D47-94AC-C75942861D6C}"/>
              </a:ext>
            </a:extLst>
          </p:cNvPr>
          <p:cNvSpPr>
            <a:spLocks noGrp="1"/>
          </p:cNvSpPr>
          <p:nvPr>
            <p:ph type="title"/>
          </p:nvPr>
        </p:nvSpPr>
        <p:spPr/>
        <p:txBody>
          <a:bodyPr/>
          <a:lstStyle/>
          <a:p>
            <a:r>
              <a:rPr lang="en-US">
                <a:latin typeface="Futura Round Demi" pitchFamily="2" charset="0"/>
              </a:rPr>
              <a:t>Core Idea</a:t>
            </a:r>
            <a:endParaRPr lang="ru-RU"/>
          </a:p>
        </p:txBody>
      </p:sp>
      <p:sp>
        <p:nvSpPr>
          <p:cNvPr id="4" name="Текст 3">
            <a:extLst>
              <a:ext uri="{FF2B5EF4-FFF2-40B4-BE49-F238E27FC236}">
                <a16:creationId xmlns:a16="http://schemas.microsoft.com/office/drawing/2014/main" id="{53356540-7218-FF4B-B6BC-5BD291A372E2}"/>
              </a:ext>
            </a:extLst>
          </p:cNvPr>
          <p:cNvSpPr>
            <a:spLocks noGrp="1"/>
          </p:cNvSpPr>
          <p:nvPr>
            <p:ph type="body" sz="quarter" idx="12"/>
          </p:nvPr>
        </p:nvSpPr>
        <p:spPr/>
        <p:txBody>
          <a:bodyPr vert="horz" lIns="0" tIns="0" rIns="0" bIns="45720" rtlCol="0" anchor="t">
            <a:normAutofit/>
          </a:bodyPr>
          <a:lstStyle/>
          <a:p>
            <a:r>
              <a:rPr lang="en-US">
                <a:latin typeface="Futura Round Demi"/>
              </a:rPr>
              <a:t>Our person-based recommendation system, which is based on a user's preliminary information, activity, and created and visited events, introduces you to a new method for meeting people or developing new relationships.</a:t>
            </a:r>
            <a:endParaRPr lang="ru-RU">
              <a:latin typeface="Futura Round Demi" pitchFamily="2" charset="0"/>
            </a:endParaRPr>
          </a:p>
          <a:p>
            <a:r>
              <a:rPr lang="en-US">
                <a:latin typeface="Futura Round Demi"/>
              </a:rPr>
              <a:t>The fundamental idea is to give users the ability to create and attend events in order to identify their unique habits, close friends, communication, and group distinction. A recommender system can be used to extend groups based on the collected data, and events in the user feed can be customized to best meet the needs of specific users.</a:t>
            </a:r>
            <a:endParaRPr lang="ru-RU">
              <a:latin typeface="Futura Round Demi" pitchFamily="2" charset="0"/>
            </a:endParaRPr>
          </a:p>
        </p:txBody>
      </p:sp>
      <p:sp>
        <p:nvSpPr>
          <p:cNvPr id="5" name="Текст 4">
            <a:extLst>
              <a:ext uri="{FF2B5EF4-FFF2-40B4-BE49-F238E27FC236}">
                <a16:creationId xmlns:a16="http://schemas.microsoft.com/office/drawing/2014/main" id="{3EB29DC1-D5D4-FB41-9E2D-AA4750D0CC8B}"/>
              </a:ext>
            </a:extLst>
          </p:cNvPr>
          <p:cNvSpPr>
            <a:spLocks noGrp="1"/>
          </p:cNvSpPr>
          <p:nvPr>
            <p:ph type="body" sz="quarter" idx="13"/>
          </p:nvPr>
        </p:nvSpPr>
        <p:spPr/>
        <p:txBody>
          <a:bodyPr/>
          <a:lstStyle/>
          <a:p>
            <a:r>
              <a:rPr lang="en-US">
                <a:latin typeface="Futura Round Demi" pitchFamily="2" charset="0"/>
              </a:rPr>
              <a:t>School of Data Analysis</a:t>
            </a:r>
          </a:p>
          <a:p>
            <a:r>
              <a:rPr lang="en-US">
                <a:latin typeface="Futura Round Demi" pitchFamily="2" charset="0"/>
              </a:rPr>
              <a:t>and Artificial Intelligence</a:t>
            </a:r>
            <a:endParaRPr lang="ru-RU"/>
          </a:p>
          <a:p>
            <a:endParaRPr lang="ru-RU"/>
          </a:p>
        </p:txBody>
      </p:sp>
      <p:sp>
        <p:nvSpPr>
          <p:cNvPr id="6" name="Текст 5">
            <a:extLst>
              <a:ext uri="{FF2B5EF4-FFF2-40B4-BE49-F238E27FC236}">
                <a16:creationId xmlns:a16="http://schemas.microsoft.com/office/drawing/2014/main" id="{B5B6DD1A-BEFA-D842-9B7A-78D7BD1A5259}"/>
              </a:ext>
            </a:extLst>
          </p:cNvPr>
          <p:cNvSpPr>
            <a:spLocks noGrp="1"/>
          </p:cNvSpPr>
          <p:nvPr>
            <p:ph type="body" sz="quarter" idx="14"/>
          </p:nvPr>
        </p:nvSpPr>
        <p:spPr/>
        <p:txBody>
          <a:bodyPr/>
          <a:lstStyle/>
          <a:p>
            <a:r>
              <a:rPr lang="en-US">
                <a:latin typeface="Futura Round Demi" pitchFamily="2" charset="0"/>
              </a:rPr>
              <a:t>Person-based recommendation system for making new relationships</a:t>
            </a:r>
            <a:endParaRPr lang="ru-RU"/>
          </a:p>
        </p:txBody>
      </p:sp>
      <p:sp>
        <p:nvSpPr>
          <p:cNvPr id="7" name="Текст 6">
            <a:extLst>
              <a:ext uri="{FF2B5EF4-FFF2-40B4-BE49-F238E27FC236}">
                <a16:creationId xmlns:a16="http://schemas.microsoft.com/office/drawing/2014/main" id="{88968744-3B75-9B47-92FD-77E1E725F232}"/>
              </a:ext>
            </a:extLst>
          </p:cNvPr>
          <p:cNvSpPr>
            <a:spLocks noGrp="1"/>
          </p:cNvSpPr>
          <p:nvPr>
            <p:ph type="body" sz="quarter" idx="15"/>
          </p:nvPr>
        </p:nvSpPr>
        <p:spPr/>
        <p:txBody>
          <a:bodyPr/>
          <a:lstStyle/>
          <a:p>
            <a:r>
              <a:rPr lang="en-US">
                <a:latin typeface="Futura Round Demi" pitchFamily="2" charset="0"/>
              </a:rPr>
              <a:t>Core Idea. </a:t>
            </a:r>
          </a:p>
          <a:p>
            <a:r>
              <a:rPr lang="en-US">
                <a:latin typeface="Futura Round Demi" pitchFamily="2" charset="0"/>
              </a:rPr>
              <a:t>Problem. Relevance.</a:t>
            </a:r>
            <a:endParaRPr lang="ru-RU"/>
          </a:p>
        </p:txBody>
      </p:sp>
      <p:pic>
        <p:nvPicPr>
          <p:cNvPr id="15" name="Graphic 14">
            <a:extLst>
              <a:ext uri="{FF2B5EF4-FFF2-40B4-BE49-F238E27FC236}">
                <a16:creationId xmlns:a16="http://schemas.microsoft.com/office/drawing/2014/main" id="{7C0E4355-197F-F485-4ACD-DE7F0EC0675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294942" y="1836302"/>
            <a:ext cx="3757233" cy="3757233"/>
          </a:xfrm>
          <a:prstGeom prst="rect">
            <a:avLst/>
          </a:prstGeom>
        </p:spPr>
      </p:pic>
    </p:spTree>
    <p:extLst>
      <p:ext uri="{BB962C8B-B14F-4D97-AF65-F5344CB8AC3E}">
        <p14:creationId xmlns:p14="http://schemas.microsoft.com/office/powerpoint/2010/main" val="8435775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Текст 1">
            <a:extLst>
              <a:ext uri="{FF2B5EF4-FFF2-40B4-BE49-F238E27FC236}">
                <a16:creationId xmlns:a16="http://schemas.microsoft.com/office/drawing/2014/main" id="{E239B216-F5ED-B348-A1BB-CE85242168B6}"/>
              </a:ext>
            </a:extLst>
          </p:cNvPr>
          <p:cNvSpPr>
            <a:spLocks noGrp="1"/>
          </p:cNvSpPr>
          <p:nvPr>
            <p:ph type="body" sz="quarter" idx="13"/>
          </p:nvPr>
        </p:nvSpPr>
        <p:spPr>
          <a:xfrm>
            <a:off x="1143689" y="552682"/>
            <a:ext cx="1975797" cy="404147"/>
          </a:xfrm>
        </p:spPr>
        <p:txBody>
          <a:bodyPr/>
          <a:lstStyle/>
          <a:p>
            <a:r>
              <a:rPr lang="en-US">
                <a:latin typeface="Futura Round Demi" pitchFamily="2" charset="0"/>
              </a:rPr>
              <a:t>School of Data Analysis</a:t>
            </a:r>
          </a:p>
          <a:p>
            <a:r>
              <a:rPr lang="en-US">
                <a:latin typeface="Futura Round Demi" pitchFamily="2" charset="0"/>
              </a:rPr>
              <a:t>and Artificial Intelligence</a:t>
            </a:r>
            <a:endParaRPr lang="ru-RU"/>
          </a:p>
        </p:txBody>
      </p:sp>
      <p:sp>
        <p:nvSpPr>
          <p:cNvPr id="3" name="Текст 2">
            <a:extLst>
              <a:ext uri="{FF2B5EF4-FFF2-40B4-BE49-F238E27FC236}">
                <a16:creationId xmlns:a16="http://schemas.microsoft.com/office/drawing/2014/main" id="{7986A2D4-D42B-854C-9F3E-6A8095E580B6}"/>
              </a:ext>
            </a:extLst>
          </p:cNvPr>
          <p:cNvSpPr>
            <a:spLocks noGrp="1"/>
          </p:cNvSpPr>
          <p:nvPr>
            <p:ph type="body" sz="quarter" idx="14"/>
          </p:nvPr>
        </p:nvSpPr>
        <p:spPr>
          <a:xfrm>
            <a:off x="3459162" y="560277"/>
            <a:ext cx="2150617" cy="396552"/>
          </a:xfrm>
        </p:spPr>
        <p:txBody>
          <a:bodyPr/>
          <a:lstStyle/>
          <a:p>
            <a:r>
              <a:rPr lang="en-US" dirty="0">
                <a:latin typeface="Futura Round Demi" pitchFamily="2" charset="0"/>
              </a:rPr>
              <a:t>Person-based recommendation</a:t>
            </a:r>
          </a:p>
          <a:p>
            <a:r>
              <a:rPr lang="en-US" dirty="0">
                <a:latin typeface="Futura Round Demi" pitchFamily="2" charset="0"/>
              </a:rPr>
              <a:t>system for making new relationships</a:t>
            </a:r>
            <a:endParaRPr lang="ru-RU" dirty="0"/>
          </a:p>
        </p:txBody>
      </p:sp>
      <p:sp>
        <p:nvSpPr>
          <p:cNvPr id="4" name="Текст 3">
            <a:extLst>
              <a:ext uri="{FF2B5EF4-FFF2-40B4-BE49-F238E27FC236}">
                <a16:creationId xmlns:a16="http://schemas.microsoft.com/office/drawing/2014/main" id="{628F0E61-4402-1545-ABC6-7EB156E5B9E6}"/>
              </a:ext>
            </a:extLst>
          </p:cNvPr>
          <p:cNvSpPr>
            <a:spLocks noGrp="1"/>
          </p:cNvSpPr>
          <p:nvPr>
            <p:ph type="body" sz="quarter" idx="15"/>
          </p:nvPr>
        </p:nvSpPr>
        <p:spPr>
          <a:xfrm>
            <a:off x="6259891" y="560277"/>
            <a:ext cx="2150617" cy="396552"/>
          </a:xfrm>
        </p:spPr>
        <p:txBody>
          <a:bodyPr/>
          <a:lstStyle/>
          <a:p>
            <a:r>
              <a:rPr lang="en-US" dirty="0">
                <a:latin typeface="Futura Round Demi" pitchFamily="2" charset="0"/>
              </a:rPr>
              <a:t>Core idea. </a:t>
            </a:r>
          </a:p>
          <a:p>
            <a:r>
              <a:rPr lang="en-US" dirty="0">
                <a:latin typeface="Futura Round Demi" pitchFamily="2" charset="0"/>
              </a:rPr>
              <a:t>Problem. Relevance</a:t>
            </a:r>
            <a:endParaRPr lang="ru-RU" dirty="0"/>
          </a:p>
        </p:txBody>
      </p:sp>
      <p:sp>
        <p:nvSpPr>
          <p:cNvPr id="5" name="Заголовок 4">
            <a:extLst>
              <a:ext uri="{FF2B5EF4-FFF2-40B4-BE49-F238E27FC236}">
                <a16:creationId xmlns:a16="http://schemas.microsoft.com/office/drawing/2014/main" id="{7B6EC5B9-282D-B84A-B169-E82D52070680}"/>
              </a:ext>
            </a:extLst>
          </p:cNvPr>
          <p:cNvSpPr>
            <a:spLocks noGrp="1"/>
          </p:cNvSpPr>
          <p:nvPr>
            <p:ph type="title"/>
          </p:nvPr>
        </p:nvSpPr>
        <p:spPr>
          <a:xfrm>
            <a:off x="585897" y="1469794"/>
            <a:ext cx="11488058" cy="755021"/>
          </a:xfrm>
        </p:spPr>
        <p:txBody>
          <a:bodyPr/>
          <a:lstStyle/>
          <a:p>
            <a:r>
              <a:rPr lang="en-US">
                <a:latin typeface="Futura Round Demi" pitchFamily="2" charset="0"/>
              </a:rPr>
              <a:t>Problem. Relevance</a:t>
            </a:r>
            <a:endParaRPr lang="ru-RU"/>
          </a:p>
        </p:txBody>
      </p:sp>
      <p:sp>
        <p:nvSpPr>
          <p:cNvPr id="6" name="Текст 5">
            <a:extLst>
              <a:ext uri="{FF2B5EF4-FFF2-40B4-BE49-F238E27FC236}">
                <a16:creationId xmlns:a16="http://schemas.microsoft.com/office/drawing/2014/main" id="{52A84FC5-C615-ED4D-97BC-765AAF50474A}"/>
              </a:ext>
            </a:extLst>
          </p:cNvPr>
          <p:cNvSpPr>
            <a:spLocks noGrp="1"/>
          </p:cNvSpPr>
          <p:nvPr>
            <p:ph type="body" sz="quarter" idx="12"/>
          </p:nvPr>
        </p:nvSpPr>
        <p:spPr>
          <a:xfrm>
            <a:off x="575076" y="4148443"/>
            <a:ext cx="2865422" cy="1525212"/>
          </a:xfrm>
        </p:spPr>
        <p:txBody>
          <a:bodyPr vert="horz" lIns="0" tIns="0" rIns="0" bIns="45720" rtlCol="0" anchor="t">
            <a:normAutofit/>
          </a:bodyPr>
          <a:lstStyle/>
          <a:p>
            <a:r>
              <a:rPr lang="en-US">
                <a:solidFill>
                  <a:srgbClr val="002060"/>
                </a:solidFill>
                <a:latin typeface="Futura Round Demi"/>
              </a:rPr>
              <a:t>Of people describe themselves introverts following the result of </a:t>
            </a:r>
            <a:r>
              <a:rPr lang="en-US" b="0" i="0">
                <a:solidFill>
                  <a:srgbClr val="002060"/>
                </a:solidFill>
                <a:effectLst/>
                <a:latin typeface="Futura Round Demi"/>
              </a:rPr>
              <a:t>Myers, McCaulley, </a:t>
            </a:r>
            <a:r>
              <a:rPr lang="en-US" b="0" i="0" err="1">
                <a:solidFill>
                  <a:srgbClr val="002060"/>
                </a:solidFill>
                <a:effectLst/>
                <a:latin typeface="Futura Round Demi"/>
              </a:rPr>
              <a:t>Quenk</a:t>
            </a:r>
            <a:r>
              <a:rPr lang="en-US" b="0" i="0">
                <a:solidFill>
                  <a:srgbClr val="002060"/>
                </a:solidFill>
                <a:effectLst/>
                <a:latin typeface="Futura Round Demi"/>
              </a:rPr>
              <a:t>, &amp; Hammer (19</a:t>
            </a:r>
            <a:r>
              <a:rPr lang="ru-RU" b="0" i="0">
                <a:solidFill>
                  <a:srgbClr val="002060"/>
                </a:solidFill>
                <a:effectLst/>
                <a:latin typeface="Futura Round Demi"/>
              </a:rPr>
              <a:t>98</a:t>
            </a:r>
            <a:r>
              <a:rPr lang="en-US" b="0" i="0">
                <a:solidFill>
                  <a:srgbClr val="002060"/>
                </a:solidFill>
                <a:effectLst/>
                <a:latin typeface="Futura Round Demi"/>
              </a:rPr>
              <a:t>) survey.</a:t>
            </a:r>
            <a:endParaRPr lang="ru-RU">
              <a:solidFill>
                <a:srgbClr val="191D34"/>
              </a:solidFill>
              <a:latin typeface="Futura Round Demi"/>
            </a:endParaRPr>
          </a:p>
          <a:p>
            <a:endParaRPr lang="ru-RU"/>
          </a:p>
        </p:txBody>
      </p:sp>
      <p:sp>
        <p:nvSpPr>
          <p:cNvPr id="7" name="Текст 6">
            <a:extLst>
              <a:ext uri="{FF2B5EF4-FFF2-40B4-BE49-F238E27FC236}">
                <a16:creationId xmlns:a16="http://schemas.microsoft.com/office/drawing/2014/main" id="{FF119484-3D29-A348-BD16-DC41D64EC48A}"/>
              </a:ext>
            </a:extLst>
          </p:cNvPr>
          <p:cNvSpPr>
            <a:spLocks noGrp="1"/>
          </p:cNvSpPr>
          <p:nvPr>
            <p:ph type="body" sz="quarter" idx="16"/>
          </p:nvPr>
        </p:nvSpPr>
        <p:spPr>
          <a:xfrm>
            <a:off x="4047007" y="4148443"/>
            <a:ext cx="2864870" cy="1525212"/>
          </a:xfrm>
        </p:spPr>
        <p:txBody>
          <a:bodyPr vert="horz" lIns="0" tIns="0" rIns="0" bIns="45720" rtlCol="0" anchor="t">
            <a:normAutofit/>
          </a:bodyPr>
          <a:lstStyle/>
          <a:p>
            <a:r>
              <a:rPr lang="en-US">
                <a:latin typeface="Futura Round Demi"/>
              </a:rPr>
              <a:t>Of people stated that they fall somewhere between the two extremes of personalities by a study conducted by the American Trends Panel (2014).</a:t>
            </a:r>
            <a:endParaRPr lang="ru-RU"/>
          </a:p>
        </p:txBody>
      </p:sp>
      <p:sp>
        <p:nvSpPr>
          <p:cNvPr id="8" name="Текст 7">
            <a:extLst>
              <a:ext uri="{FF2B5EF4-FFF2-40B4-BE49-F238E27FC236}">
                <a16:creationId xmlns:a16="http://schemas.microsoft.com/office/drawing/2014/main" id="{5E558DF3-421A-AD4A-8AAD-D7C6C3A92B59}"/>
              </a:ext>
            </a:extLst>
          </p:cNvPr>
          <p:cNvSpPr>
            <a:spLocks noGrp="1"/>
          </p:cNvSpPr>
          <p:nvPr>
            <p:ph type="body" sz="quarter" idx="17"/>
          </p:nvPr>
        </p:nvSpPr>
        <p:spPr>
          <a:xfrm>
            <a:off x="7518938" y="4148443"/>
            <a:ext cx="2864870" cy="1525212"/>
          </a:xfrm>
        </p:spPr>
        <p:txBody>
          <a:bodyPr/>
          <a:lstStyle/>
          <a:p>
            <a:r>
              <a:rPr lang="en-US">
                <a:latin typeface="Futura Round Demi" pitchFamily="2" charset="0"/>
              </a:rPr>
              <a:t>Of the world’s territory is best suited for existence of introverts, according to a Merchant Machine study. </a:t>
            </a:r>
            <a:endParaRPr lang="ru-RU"/>
          </a:p>
        </p:txBody>
      </p:sp>
      <p:sp>
        <p:nvSpPr>
          <p:cNvPr id="9" name="Текст 8">
            <a:extLst>
              <a:ext uri="{FF2B5EF4-FFF2-40B4-BE49-F238E27FC236}">
                <a16:creationId xmlns:a16="http://schemas.microsoft.com/office/drawing/2014/main" id="{4D82ABC5-6628-FA4A-9DBB-38E61DCF39FA}"/>
              </a:ext>
            </a:extLst>
          </p:cNvPr>
          <p:cNvSpPr>
            <a:spLocks noGrp="1"/>
          </p:cNvSpPr>
          <p:nvPr>
            <p:ph type="body" sz="quarter" idx="18"/>
          </p:nvPr>
        </p:nvSpPr>
        <p:spPr>
          <a:xfrm>
            <a:off x="575076" y="2743199"/>
            <a:ext cx="2865422" cy="1131151"/>
          </a:xfrm>
        </p:spPr>
        <p:txBody>
          <a:bodyPr/>
          <a:lstStyle/>
          <a:p>
            <a:r>
              <a:rPr lang="en-US">
                <a:latin typeface="Futura Round Demi" pitchFamily="2" charset="0"/>
              </a:rPr>
              <a:t>49%</a:t>
            </a:r>
            <a:endParaRPr lang="ru-RU"/>
          </a:p>
        </p:txBody>
      </p:sp>
      <p:sp>
        <p:nvSpPr>
          <p:cNvPr id="10" name="Текст 9">
            <a:extLst>
              <a:ext uri="{FF2B5EF4-FFF2-40B4-BE49-F238E27FC236}">
                <a16:creationId xmlns:a16="http://schemas.microsoft.com/office/drawing/2014/main" id="{7CC25597-0929-B146-8CD4-B783CF82D88C}"/>
              </a:ext>
            </a:extLst>
          </p:cNvPr>
          <p:cNvSpPr>
            <a:spLocks noGrp="1"/>
          </p:cNvSpPr>
          <p:nvPr>
            <p:ph type="body" sz="quarter" idx="19"/>
          </p:nvPr>
        </p:nvSpPr>
        <p:spPr>
          <a:xfrm>
            <a:off x="4047007" y="2743199"/>
            <a:ext cx="2865422" cy="1131151"/>
          </a:xfrm>
        </p:spPr>
        <p:txBody>
          <a:bodyPr/>
          <a:lstStyle/>
          <a:p>
            <a:r>
              <a:rPr lang="en-US">
                <a:latin typeface="Futura Round Demi" pitchFamily="2" charset="0"/>
              </a:rPr>
              <a:t>77%</a:t>
            </a:r>
            <a:endParaRPr lang="ru-RU"/>
          </a:p>
        </p:txBody>
      </p:sp>
      <p:sp>
        <p:nvSpPr>
          <p:cNvPr id="11" name="Текст 10">
            <a:extLst>
              <a:ext uri="{FF2B5EF4-FFF2-40B4-BE49-F238E27FC236}">
                <a16:creationId xmlns:a16="http://schemas.microsoft.com/office/drawing/2014/main" id="{34FA5CE5-ECF7-C344-83CF-2D4A06A5041E}"/>
              </a:ext>
            </a:extLst>
          </p:cNvPr>
          <p:cNvSpPr>
            <a:spLocks noGrp="1"/>
          </p:cNvSpPr>
          <p:nvPr>
            <p:ph type="body" sz="quarter" idx="20"/>
          </p:nvPr>
        </p:nvSpPr>
        <p:spPr>
          <a:xfrm>
            <a:off x="7518938" y="2743199"/>
            <a:ext cx="2865422" cy="1131151"/>
          </a:xfrm>
        </p:spPr>
        <p:txBody>
          <a:bodyPr/>
          <a:lstStyle/>
          <a:p>
            <a:r>
              <a:rPr lang="en-US">
                <a:latin typeface="Futura Round Demi" pitchFamily="2" charset="0"/>
              </a:rPr>
              <a:t>67%</a:t>
            </a:r>
            <a:endParaRPr lang="ru-RU"/>
          </a:p>
        </p:txBody>
      </p:sp>
    </p:spTree>
    <p:extLst>
      <p:ext uri="{BB962C8B-B14F-4D97-AF65-F5344CB8AC3E}">
        <p14:creationId xmlns:p14="http://schemas.microsoft.com/office/powerpoint/2010/main" val="20917689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Текст 1">
            <a:extLst>
              <a:ext uri="{FF2B5EF4-FFF2-40B4-BE49-F238E27FC236}">
                <a16:creationId xmlns:a16="http://schemas.microsoft.com/office/drawing/2014/main" id="{0648CF85-8F56-2C4F-8090-85FF4624B587}"/>
              </a:ext>
            </a:extLst>
          </p:cNvPr>
          <p:cNvSpPr>
            <a:spLocks noGrp="1"/>
          </p:cNvSpPr>
          <p:nvPr>
            <p:ph type="body" sz="quarter" idx="13"/>
          </p:nvPr>
        </p:nvSpPr>
        <p:spPr/>
        <p:txBody>
          <a:bodyPr/>
          <a:lstStyle/>
          <a:p>
            <a:r>
              <a:rPr lang="en-US">
                <a:latin typeface="Futura Round Demi" pitchFamily="2" charset="0"/>
              </a:rPr>
              <a:t>School of Data Analysis</a:t>
            </a:r>
          </a:p>
          <a:p>
            <a:r>
              <a:rPr lang="en-US">
                <a:latin typeface="Futura Round Demi" pitchFamily="2" charset="0"/>
              </a:rPr>
              <a:t>and Artificial Intelligence</a:t>
            </a:r>
            <a:endParaRPr lang="ru-RU"/>
          </a:p>
        </p:txBody>
      </p:sp>
      <p:sp>
        <p:nvSpPr>
          <p:cNvPr id="3" name="Текст 2">
            <a:extLst>
              <a:ext uri="{FF2B5EF4-FFF2-40B4-BE49-F238E27FC236}">
                <a16:creationId xmlns:a16="http://schemas.microsoft.com/office/drawing/2014/main" id="{5576F3CC-3C73-F441-AAE6-50AF712EACBF}"/>
              </a:ext>
            </a:extLst>
          </p:cNvPr>
          <p:cNvSpPr>
            <a:spLocks noGrp="1"/>
          </p:cNvSpPr>
          <p:nvPr>
            <p:ph type="body" sz="quarter" idx="14"/>
          </p:nvPr>
        </p:nvSpPr>
        <p:spPr/>
        <p:txBody>
          <a:bodyPr/>
          <a:lstStyle/>
          <a:p>
            <a:r>
              <a:rPr lang="en-US">
                <a:latin typeface="Futura Round Demi" pitchFamily="2" charset="0"/>
              </a:rPr>
              <a:t>Person-based recommendation system for making new relationships</a:t>
            </a:r>
            <a:endParaRPr lang="ru-RU"/>
          </a:p>
        </p:txBody>
      </p:sp>
      <p:sp>
        <p:nvSpPr>
          <p:cNvPr id="4" name="Заголовок 3">
            <a:extLst>
              <a:ext uri="{FF2B5EF4-FFF2-40B4-BE49-F238E27FC236}">
                <a16:creationId xmlns:a16="http://schemas.microsoft.com/office/drawing/2014/main" id="{C7D49100-ECF5-A24F-9537-3BD16DFCCCC7}"/>
              </a:ext>
            </a:extLst>
          </p:cNvPr>
          <p:cNvSpPr>
            <a:spLocks noGrp="1"/>
          </p:cNvSpPr>
          <p:nvPr>
            <p:ph type="title"/>
          </p:nvPr>
        </p:nvSpPr>
        <p:spPr/>
        <p:txBody>
          <a:bodyPr/>
          <a:lstStyle/>
          <a:p>
            <a:r>
              <a:rPr lang="en-US" dirty="0">
                <a:latin typeface="Futura Round Demi" pitchFamily="2" charset="0"/>
              </a:rPr>
              <a:t>Problem. Relevance</a:t>
            </a:r>
            <a:endParaRPr lang="ru-RU" dirty="0"/>
          </a:p>
        </p:txBody>
      </p:sp>
      <p:sp>
        <p:nvSpPr>
          <p:cNvPr id="6" name="Текст 5">
            <a:extLst>
              <a:ext uri="{FF2B5EF4-FFF2-40B4-BE49-F238E27FC236}">
                <a16:creationId xmlns:a16="http://schemas.microsoft.com/office/drawing/2014/main" id="{1F4B1D31-3576-0740-BA52-B317564F66BD}"/>
              </a:ext>
            </a:extLst>
          </p:cNvPr>
          <p:cNvSpPr>
            <a:spLocks noGrp="1"/>
          </p:cNvSpPr>
          <p:nvPr>
            <p:ph type="body" sz="quarter" idx="15"/>
          </p:nvPr>
        </p:nvSpPr>
        <p:spPr/>
        <p:txBody>
          <a:bodyPr/>
          <a:lstStyle/>
          <a:p>
            <a:r>
              <a:rPr lang="en-US" dirty="0">
                <a:latin typeface="Futura Round Demi" pitchFamily="2" charset="0"/>
              </a:rPr>
              <a:t>Core idea. </a:t>
            </a:r>
          </a:p>
          <a:p>
            <a:r>
              <a:rPr lang="en-US" dirty="0">
                <a:latin typeface="Futura Round Demi" pitchFamily="2" charset="0"/>
              </a:rPr>
              <a:t>Problem. Relevance</a:t>
            </a:r>
            <a:endParaRPr lang="ru-RU" dirty="0"/>
          </a:p>
        </p:txBody>
      </p:sp>
      <p:grpSp>
        <p:nvGrpSpPr>
          <p:cNvPr id="45" name="Group 44">
            <a:extLst>
              <a:ext uri="{FF2B5EF4-FFF2-40B4-BE49-F238E27FC236}">
                <a16:creationId xmlns:a16="http://schemas.microsoft.com/office/drawing/2014/main" id="{F13F7311-64C1-A50F-F729-927AA0EFBAA6}"/>
              </a:ext>
            </a:extLst>
          </p:cNvPr>
          <p:cNvGrpSpPr/>
          <p:nvPr/>
        </p:nvGrpSpPr>
        <p:grpSpPr>
          <a:xfrm>
            <a:off x="7024915" y="1661814"/>
            <a:ext cx="4414274" cy="4414276"/>
            <a:chOff x="7699831" y="1937587"/>
            <a:chExt cx="3906272" cy="3906274"/>
          </a:xfrm>
        </p:grpSpPr>
        <p:sp>
          <p:nvSpPr>
            <p:cNvPr id="9" name="Circle: Hollow 8">
              <a:extLst>
                <a:ext uri="{FF2B5EF4-FFF2-40B4-BE49-F238E27FC236}">
                  <a16:creationId xmlns:a16="http://schemas.microsoft.com/office/drawing/2014/main" id="{BB576344-3A28-953C-6C6A-1600F5811B76}"/>
                </a:ext>
              </a:extLst>
            </p:cNvPr>
            <p:cNvSpPr/>
            <p:nvPr/>
          </p:nvSpPr>
          <p:spPr>
            <a:xfrm>
              <a:off x="7699831" y="1937587"/>
              <a:ext cx="3906272" cy="3906274"/>
            </a:xfrm>
            <a:prstGeom prst="donu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Futura Round Demi" pitchFamily="2" charset="0"/>
                </a:rPr>
                <a:t>Stress</a:t>
              </a:r>
            </a:p>
            <a:p>
              <a:pPr algn="ctr"/>
              <a:r>
                <a:rPr lang="en-US">
                  <a:solidFill>
                    <a:schemeClr val="tx1"/>
                  </a:solidFill>
                  <a:latin typeface="Futura Round Demi" pitchFamily="2" charset="0"/>
                </a:rPr>
                <a:t>Cycle</a:t>
              </a:r>
            </a:p>
          </p:txBody>
        </p:sp>
        <p:pic>
          <p:nvPicPr>
            <p:cNvPr id="14" name="Graphic 13">
              <a:extLst>
                <a:ext uri="{FF2B5EF4-FFF2-40B4-BE49-F238E27FC236}">
                  <a16:creationId xmlns:a16="http://schemas.microsoft.com/office/drawing/2014/main" id="{636CBFE6-E830-157C-3428-286672DB64E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203931" y="1979999"/>
              <a:ext cx="898071" cy="898071"/>
            </a:xfrm>
            <a:prstGeom prst="rect">
              <a:avLst/>
            </a:prstGeom>
          </p:spPr>
        </p:pic>
        <p:pic>
          <p:nvPicPr>
            <p:cNvPr id="16" name="Graphic 15">
              <a:extLst>
                <a:ext uri="{FF2B5EF4-FFF2-40B4-BE49-F238E27FC236}">
                  <a16:creationId xmlns:a16="http://schemas.microsoft.com/office/drawing/2014/main" id="{5352491A-02FC-DCD5-AD6D-94EB8B3D4054}"/>
                </a:ext>
              </a:extLst>
            </p:cNvPr>
            <p:cNvPicPr>
              <a:picLocks noChangeAspect="1"/>
            </p:cNvPicPr>
            <p:nvPr/>
          </p:nvPicPr>
          <p:blipFill>
            <a:blip r:embed="rId4">
              <a:alphaModFix/>
              <a:lum bright="100000" contrast="-70000"/>
              <a:extLst>
                <a:ext uri="{96DAC541-7B7A-43D3-8B79-37D633B846F1}">
                  <asvg:svgBlip xmlns:asvg="http://schemas.microsoft.com/office/drawing/2016/SVG/main" r:embed="rId5"/>
                </a:ext>
              </a:extLst>
            </a:blip>
            <a:stretch>
              <a:fillRect/>
            </a:stretch>
          </p:blipFill>
          <p:spPr>
            <a:xfrm>
              <a:off x="10614581" y="4121066"/>
              <a:ext cx="662848" cy="662848"/>
            </a:xfrm>
            <a:prstGeom prst="rect">
              <a:avLst/>
            </a:prstGeom>
          </p:spPr>
        </p:pic>
        <p:pic>
          <p:nvPicPr>
            <p:cNvPr id="23" name="Graphic 22">
              <a:extLst>
                <a:ext uri="{FF2B5EF4-FFF2-40B4-BE49-F238E27FC236}">
                  <a16:creationId xmlns:a16="http://schemas.microsoft.com/office/drawing/2014/main" id="{D98FB4F0-9A4F-0EAF-93E5-8B47065B04A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557758" y="2713220"/>
              <a:ext cx="639580" cy="639580"/>
            </a:xfrm>
            <a:prstGeom prst="rect">
              <a:avLst/>
            </a:prstGeom>
          </p:spPr>
        </p:pic>
        <p:pic>
          <p:nvPicPr>
            <p:cNvPr id="25" name="Graphic 24">
              <a:extLst>
                <a:ext uri="{FF2B5EF4-FFF2-40B4-BE49-F238E27FC236}">
                  <a16:creationId xmlns:a16="http://schemas.microsoft.com/office/drawing/2014/main" id="{DD5B662C-0B6E-FB47-28F0-DAC0359D45B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212158" y="4810624"/>
              <a:ext cx="888747" cy="888747"/>
            </a:xfrm>
            <a:prstGeom prst="rect">
              <a:avLst/>
            </a:prstGeom>
          </p:spPr>
        </p:pic>
        <p:grpSp>
          <p:nvGrpSpPr>
            <p:cNvPr id="32" name="Group 31">
              <a:extLst>
                <a:ext uri="{FF2B5EF4-FFF2-40B4-BE49-F238E27FC236}">
                  <a16:creationId xmlns:a16="http://schemas.microsoft.com/office/drawing/2014/main" id="{B24CCF81-1AD0-40DC-24C9-BAA38996563E}"/>
                </a:ext>
              </a:extLst>
            </p:cNvPr>
            <p:cNvGrpSpPr/>
            <p:nvPr/>
          </p:nvGrpSpPr>
          <p:grpSpPr>
            <a:xfrm>
              <a:off x="8033589" y="4167789"/>
              <a:ext cx="660591" cy="660591"/>
              <a:chOff x="8091647" y="4018896"/>
              <a:chExt cx="660591" cy="660591"/>
            </a:xfrm>
          </p:grpSpPr>
          <p:pic>
            <p:nvPicPr>
              <p:cNvPr id="28" name="Graphic 27">
                <a:extLst>
                  <a:ext uri="{FF2B5EF4-FFF2-40B4-BE49-F238E27FC236}">
                    <a16:creationId xmlns:a16="http://schemas.microsoft.com/office/drawing/2014/main" id="{EC3204C4-3E75-A012-EF8A-7499A9BF360C}"/>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rot="10800000" flipH="1" flipV="1">
                <a:off x="8091647" y="4018896"/>
                <a:ext cx="660591" cy="660591"/>
              </a:xfrm>
              <a:prstGeom prst="rect">
                <a:avLst/>
              </a:prstGeom>
            </p:spPr>
          </p:pic>
          <p:cxnSp>
            <p:nvCxnSpPr>
              <p:cNvPr id="30" name="Straight Connector 29">
                <a:extLst>
                  <a:ext uri="{FF2B5EF4-FFF2-40B4-BE49-F238E27FC236}">
                    <a16:creationId xmlns:a16="http://schemas.microsoft.com/office/drawing/2014/main" id="{F0D6348D-1213-024C-BCBC-C98C3A85ECE5}"/>
                  </a:ext>
                </a:extLst>
              </p:cNvPr>
              <p:cNvCxnSpPr>
                <a:cxnSpLocks/>
              </p:cNvCxnSpPr>
              <p:nvPr/>
            </p:nvCxnSpPr>
            <p:spPr>
              <a:xfrm>
                <a:off x="8133102" y="4157573"/>
                <a:ext cx="483329" cy="483329"/>
              </a:xfrm>
              <a:prstGeom prst="line">
                <a:avLst/>
              </a:prstGeom>
              <a:ln w="38100">
                <a:solidFill>
                  <a:srgbClr val="C00000"/>
                </a:solidFill>
              </a:ln>
            </p:spPr>
            <p:style>
              <a:lnRef idx="1">
                <a:schemeClr val="accent2"/>
              </a:lnRef>
              <a:fillRef idx="0">
                <a:schemeClr val="accent2"/>
              </a:fillRef>
              <a:effectRef idx="0">
                <a:schemeClr val="accent2"/>
              </a:effectRef>
              <a:fontRef idx="minor">
                <a:schemeClr val="tx1"/>
              </a:fontRef>
            </p:style>
          </p:cxnSp>
        </p:grpSp>
        <p:pic>
          <p:nvPicPr>
            <p:cNvPr id="35" name="Graphic 34">
              <a:extLst>
                <a:ext uri="{FF2B5EF4-FFF2-40B4-BE49-F238E27FC236}">
                  <a16:creationId xmlns:a16="http://schemas.microsoft.com/office/drawing/2014/main" id="{80FD279D-660F-9B17-5F4C-A3D0429AC92B}"/>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8151891" y="2714612"/>
              <a:ext cx="639580" cy="639580"/>
            </a:xfrm>
            <a:prstGeom prst="rect">
              <a:avLst/>
            </a:prstGeom>
          </p:spPr>
        </p:pic>
        <p:cxnSp>
          <p:nvCxnSpPr>
            <p:cNvPr id="36" name="Straight Connector 35">
              <a:extLst>
                <a:ext uri="{FF2B5EF4-FFF2-40B4-BE49-F238E27FC236}">
                  <a16:creationId xmlns:a16="http://schemas.microsoft.com/office/drawing/2014/main" id="{4C3D646E-3391-6110-6E85-C6ED677EFD42}"/>
                </a:ext>
              </a:extLst>
            </p:cNvPr>
            <p:cNvCxnSpPr>
              <a:cxnSpLocks/>
            </p:cNvCxnSpPr>
            <p:nvPr/>
          </p:nvCxnSpPr>
          <p:spPr>
            <a:xfrm>
              <a:off x="8219170" y="2792737"/>
              <a:ext cx="483329" cy="483329"/>
            </a:xfrm>
            <a:prstGeom prst="line">
              <a:avLst/>
            </a:prstGeom>
            <a:ln w="38100">
              <a:solidFill>
                <a:srgbClr val="C00000"/>
              </a:solidFill>
            </a:ln>
          </p:spPr>
          <p:style>
            <a:lnRef idx="1">
              <a:schemeClr val="accent2"/>
            </a:lnRef>
            <a:fillRef idx="0">
              <a:schemeClr val="accent2"/>
            </a:fillRef>
            <a:effectRef idx="0">
              <a:schemeClr val="accent2"/>
            </a:effectRef>
            <a:fontRef idx="minor">
              <a:schemeClr val="tx1"/>
            </a:fontRef>
          </p:style>
        </p:cxnSp>
        <p:sp>
          <p:nvSpPr>
            <p:cNvPr id="40" name="Arrow: Down 39">
              <a:extLst>
                <a:ext uri="{FF2B5EF4-FFF2-40B4-BE49-F238E27FC236}">
                  <a16:creationId xmlns:a16="http://schemas.microsoft.com/office/drawing/2014/main" id="{3164F910-AAE9-B669-20C4-2711C5C02207}"/>
                </a:ext>
              </a:extLst>
            </p:cNvPr>
            <p:cNvSpPr/>
            <p:nvPr/>
          </p:nvSpPr>
          <p:spPr>
            <a:xfrm>
              <a:off x="9061243" y="5254997"/>
              <a:ext cx="113166" cy="170543"/>
            </a:xfrm>
            <a:prstGeom prst="down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Arrow: Down 42">
              <a:extLst>
                <a:ext uri="{FF2B5EF4-FFF2-40B4-BE49-F238E27FC236}">
                  <a16:creationId xmlns:a16="http://schemas.microsoft.com/office/drawing/2014/main" id="{58213FE1-EBDE-D47B-D4DB-2F2B3D92EF22}"/>
                </a:ext>
              </a:extLst>
            </p:cNvPr>
            <p:cNvSpPr/>
            <p:nvPr/>
          </p:nvSpPr>
          <p:spPr>
            <a:xfrm rot="10800000">
              <a:off x="10102002" y="2466171"/>
              <a:ext cx="113166" cy="170543"/>
            </a:xfrm>
            <a:prstGeom prst="down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4" name="Текст 3">
            <a:extLst>
              <a:ext uri="{FF2B5EF4-FFF2-40B4-BE49-F238E27FC236}">
                <a16:creationId xmlns:a16="http://schemas.microsoft.com/office/drawing/2014/main" id="{2BF48795-72DF-67C2-2AA0-A0892B36201D}"/>
              </a:ext>
            </a:extLst>
          </p:cNvPr>
          <p:cNvSpPr>
            <a:spLocks noGrp="1"/>
          </p:cNvSpPr>
          <p:nvPr>
            <p:ph type="body" sz="quarter" idx="12"/>
          </p:nvPr>
        </p:nvSpPr>
        <p:spPr>
          <a:xfrm>
            <a:off x="585897" y="2379663"/>
            <a:ext cx="5589454" cy="3393234"/>
          </a:xfrm>
        </p:spPr>
        <p:txBody>
          <a:bodyPr vert="horz" lIns="0" tIns="0" rIns="0" bIns="45720" numCol="2" spcCol="252000" rtlCol="0" anchor="t">
            <a:noAutofit/>
          </a:bodyPr>
          <a:lstStyle/>
          <a:p>
            <a:r>
              <a:rPr lang="en-US" dirty="0">
                <a:solidFill>
                  <a:srgbClr val="002060"/>
                </a:solidFill>
                <a:latin typeface="Futura Round Demi" pitchFamily="2" charset="0"/>
              </a:rPr>
              <a:t>Stress may lead to: </a:t>
            </a:r>
          </a:p>
          <a:p>
            <a:pPr marL="285750" indent="-285750">
              <a:buFont typeface="Arial" panose="020B0604020202020204" pitchFamily="34" charset="0"/>
              <a:buChar char="•"/>
            </a:pPr>
            <a:r>
              <a:rPr lang="en-US" dirty="0">
                <a:solidFill>
                  <a:srgbClr val="002060"/>
                </a:solidFill>
                <a:latin typeface="Futura Round Demi" pitchFamily="2" charset="0"/>
              </a:rPr>
              <a:t>Depression </a:t>
            </a:r>
            <a:br>
              <a:rPr lang="en-US" dirty="0">
                <a:solidFill>
                  <a:srgbClr val="002060"/>
                </a:solidFill>
                <a:latin typeface="Futura Round Demi" pitchFamily="2" charset="0"/>
              </a:rPr>
            </a:br>
            <a:r>
              <a:rPr lang="en-US" dirty="0">
                <a:solidFill>
                  <a:srgbClr val="002060"/>
                </a:solidFill>
                <a:latin typeface="Futura Round Demi" pitchFamily="2" charset="0"/>
              </a:rPr>
              <a:t>(Jon Cooper “Stress and Depression”);</a:t>
            </a:r>
          </a:p>
          <a:p>
            <a:pPr marL="285750" indent="-285750">
              <a:buFont typeface="Arial" panose="020B0604020202020204" pitchFamily="34" charset="0"/>
              <a:buChar char="•"/>
            </a:pPr>
            <a:r>
              <a:rPr lang="en-US" dirty="0">
                <a:solidFill>
                  <a:srgbClr val="002060"/>
                </a:solidFill>
                <a:latin typeface="Futura Round Demi"/>
              </a:rPr>
              <a:t>Isolation and health disorders</a:t>
            </a:r>
            <a:br>
              <a:rPr lang="en-US" dirty="0">
                <a:solidFill>
                  <a:srgbClr val="002060"/>
                </a:solidFill>
                <a:latin typeface="Futura Round Demi" pitchFamily="2" charset="0"/>
              </a:rPr>
            </a:br>
            <a:r>
              <a:rPr lang="en-US" dirty="0">
                <a:solidFill>
                  <a:srgbClr val="002060"/>
                </a:solidFill>
                <a:latin typeface="Futura Round Demi"/>
              </a:rPr>
              <a:t>(Julia Cruces, Cesar </a:t>
            </a:r>
            <a:r>
              <a:rPr lang="en-US" dirty="0" err="1">
                <a:solidFill>
                  <a:srgbClr val="002060"/>
                </a:solidFill>
                <a:latin typeface="Futura Round Demi"/>
              </a:rPr>
              <a:t>Venero</a:t>
            </a:r>
            <a:r>
              <a:rPr lang="en-US" dirty="0">
                <a:solidFill>
                  <a:srgbClr val="002060"/>
                </a:solidFill>
                <a:latin typeface="Futura Round Demi"/>
              </a:rPr>
              <a:t> “The effect of psychological stress and social isolation on </a:t>
            </a:r>
            <a:r>
              <a:rPr lang="en-US" dirty="0" err="1">
                <a:solidFill>
                  <a:srgbClr val="002060"/>
                </a:solidFill>
                <a:latin typeface="Futura Round Demi"/>
              </a:rPr>
              <a:t>neuroimmunoendocrine</a:t>
            </a:r>
            <a:r>
              <a:rPr lang="en-US" dirty="0">
                <a:solidFill>
                  <a:srgbClr val="002060"/>
                </a:solidFill>
                <a:latin typeface="Futura Round Demi"/>
              </a:rPr>
              <a:t> communication”);</a:t>
            </a:r>
          </a:p>
          <a:p>
            <a:pPr marL="285750" indent="-285750">
              <a:buFont typeface="Arial" panose="020B0604020202020204" pitchFamily="34" charset="0"/>
              <a:buChar char="•"/>
            </a:pPr>
            <a:r>
              <a:rPr lang="en-US" dirty="0">
                <a:solidFill>
                  <a:srgbClr val="002060"/>
                </a:solidFill>
                <a:latin typeface="Futura Round Demi"/>
              </a:rPr>
              <a:t>Less communication</a:t>
            </a:r>
            <a:br>
              <a:rPr lang="en-US" dirty="0">
                <a:solidFill>
                  <a:srgbClr val="002060"/>
                </a:solidFill>
                <a:latin typeface="Futura Round Demi" pitchFamily="2" charset="0"/>
              </a:rPr>
            </a:br>
            <a:r>
              <a:rPr lang="en-US" dirty="0">
                <a:solidFill>
                  <a:srgbClr val="002060"/>
                </a:solidFill>
                <a:latin typeface="Futura Round Demi"/>
              </a:rPr>
              <a:t>(Depressive symptoms are associated with social isolation in face-to-face interaction networks);</a:t>
            </a:r>
          </a:p>
          <a:p>
            <a:r>
              <a:rPr lang="en-US" b="1" dirty="0">
                <a:solidFill>
                  <a:srgbClr val="002060"/>
                </a:solidFill>
                <a:latin typeface="Futura Round Demi" pitchFamily="2" charset="0"/>
              </a:rPr>
              <a:t>It can easily lead to:</a:t>
            </a:r>
          </a:p>
          <a:p>
            <a:pPr marL="285750" indent="-285750">
              <a:buFont typeface="Arial" panose="020B0604020202020204" pitchFamily="34" charset="0"/>
              <a:buChar char="•"/>
            </a:pPr>
            <a:r>
              <a:rPr lang="en-US" b="1" i="0" dirty="0">
                <a:solidFill>
                  <a:srgbClr val="002060"/>
                </a:solidFill>
                <a:effectLst/>
                <a:latin typeface="Futura Round Demi" pitchFamily="2" charset="0"/>
              </a:rPr>
              <a:t>Reducing the amount of new parties and events </a:t>
            </a:r>
            <a:br>
              <a:rPr lang="en-US" b="1" i="0" dirty="0">
                <a:solidFill>
                  <a:srgbClr val="002060"/>
                </a:solidFill>
                <a:effectLst/>
                <a:latin typeface="Futura Round Demi" pitchFamily="2" charset="0"/>
              </a:rPr>
            </a:br>
            <a:r>
              <a:rPr lang="en-US" b="1" i="0" dirty="0">
                <a:solidFill>
                  <a:srgbClr val="002060"/>
                </a:solidFill>
                <a:effectLst/>
                <a:latin typeface="Futura Round Demi" pitchFamily="2" charset="0"/>
              </a:rPr>
              <a:t>(just logic);</a:t>
            </a:r>
          </a:p>
          <a:p>
            <a:pPr marL="285750" indent="-285750">
              <a:buFont typeface="Arial" panose="020B0604020202020204" pitchFamily="34" charset="0"/>
              <a:buChar char="•"/>
            </a:pPr>
            <a:r>
              <a:rPr lang="en-US" b="1" dirty="0">
                <a:solidFill>
                  <a:srgbClr val="002060"/>
                </a:solidFill>
                <a:latin typeface="Futura Round Demi" pitchFamily="2" charset="0"/>
              </a:rPr>
              <a:t>Reducing some new experience</a:t>
            </a:r>
            <a:br>
              <a:rPr lang="en-US" b="1" dirty="0">
                <a:solidFill>
                  <a:srgbClr val="002060"/>
                </a:solidFill>
                <a:latin typeface="Futura Round Demi" pitchFamily="2" charset="0"/>
              </a:rPr>
            </a:br>
            <a:r>
              <a:rPr lang="en-US" b="1" dirty="0">
                <a:solidFill>
                  <a:srgbClr val="002060"/>
                </a:solidFill>
                <a:latin typeface="Futura Round Demi" pitchFamily="2" charset="0"/>
              </a:rPr>
              <a:t>(just logic);</a:t>
            </a:r>
          </a:p>
          <a:p>
            <a:pPr marL="285750" indent="-285750">
              <a:buFont typeface="Arial" panose="020B0604020202020204" pitchFamily="34" charset="0"/>
              <a:buChar char="•"/>
            </a:pPr>
            <a:r>
              <a:rPr lang="en-US" b="1" dirty="0">
                <a:solidFill>
                  <a:srgbClr val="002060"/>
                </a:solidFill>
                <a:latin typeface="Futura Round Demi" pitchFamily="2" charset="0"/>
              </a:rPr>
              <a:t>More</a:t>
            </a:r>
            <a:r>
              <a:rPr lang="en-US" b="1" i="0" dirty="0">
                <a:solidFill>
                  <a:srgbClr val="002060"/>
                </a:solidFill>
                <a:effectLst/>
                <a:latin typeface="Futura Round Demi" pitchFamily="2" charset="0"/>
              </a:rPr>
              <a:t> stress</a:t>
            </a:r>
            <a:r>
              <a:rPr lang="en-US" b="1" dirty="0">
                <a:solidFill>
                  <a:srgbClr val="002060"/>
                </a:solidFill>
                <a:latin typeface="Futura Round Demi" pitchFamily="2" charset="0"/>
              </a:rPr>
              <a:t> from acetylcholine disorder</a:t>
            </a:r>
            <a:br>
              <a:rPr lang="en-US" b="1" i="0" dirty="0">
                <a:solidFill>
                  <a:srgbClr val="002060"/>
                </a:solidFill>
                <a:effectLst/>
                <a:latin typeface="Futura Round Demi" pitchFamily="2" charset="0"/>
              </a:rPr>
            </a:br>
            <a:r>
              <a:rPr lang="en-US" b="1" i="0" dirty="0">
                <a:solidFill>
                  <a:srgbClr val="002060"/>
                </a:solidFill>
                <a:effectLst/>
                <a:latin typeface="Futura Round Demi" pitchFamily="2" charset="0"/>
              </a:rPr>
              <a:t>(Group of </a:t>
            </a:r>
            <a:r>
              <a:rPr lang="en-US" b="1" dirty="0">
                <a:solidFill>
                  <a:srgbClr val="002060"/>
                </a:solidFill>
                <a:latin typeface="Futura Round Demi" pitchFamily="2" charset="0"/>
              </a:rPr>
              <a:t>researchers “Hippocampal acetylcholine modulates stress-related behaviors)</a:t>
            </a:r>
            <a:endParaRPr lang="en-US" b="1" i="0" dirty="0">
              <a:solidFill>
                <a:srgbClr val="002060"/>
              </a:solidFill>
              <a:effectLst/>
              <a:latin typeface="Futura Round Demi" pitchFamily="2" charset="0"/>
            </a:endParaRPr>
          </a:p>
          <a:p>
            <a:pPr marL="285750" indent="-285750">
              <a:buFont typeface="Arial" panose="020B0604020202020204" pitchFamily="34" charset="0"/>
              <a:buChar char="•"/>
            </a:pPr>
            <a:endParaRPr lang="en-US" dirty="0">
              <a:latin typeface="Futura Round Demi" pitchFamily="2" charset="0"/>
            </a:endParaRPr>
          </a:p>
        </p:txBody>
      </p:sp>
    </p:spTree>
    <p:extLst>
      <p:ext uri="{BB962C8B-B14F-4D97-AF65-F5344CB8AC3E}">
        <p14:creationId xmlns:p14="http://schemas.microsoft.com/office/powerpoint/2010/main" val="27106885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Текст 1">
            <a:extLst>
              <a:ext uri="{FF2B5EF4-FFF2-40B4-BE49-F238E27FC236}">
                <a16:creationId xmlns:a16="http://schemas.microsoft.com/office/drawing/2014/main" id="{E239B216-F5ED-B348-A1BB-CE85242168B6}"/>
              </a:ext>
            </a:extLst>
          </p:cNvPr>
          <p:cNvSpPr>
            <a:spLocks noGrp="1"/>
          </p:cNvSpPr>
          <p:nvPr>
            <p:ph type="body" sz="quarter" idx="13"/>
          </p:nvPr>
        </p:nvSpPr>
        <p:spPr/>
        <p:txBody>
          <a:bodyPr/>
          <a:lstStyle/>
          <a:p>
            <a:r>
              <a:rPr lang="en-US">
                <a:latin typeface="Futura Round Demi" pitchFamily="2" charset="0"/>
              </a:rPr>
              <a:t>School of Data Analysis</a:t>
            </a:r>
          </a:p>
          <a:p>
            <a:r>
              <a:rPr lang="en-US">
                <a:latin typeface="Futura Round Demi" pitchFamily="2" charset="0"/>
              </a:rPr>
              <a:t>and Artificial Intelligence</a:t>
            </a:r>
            <a:endParaRPr lang="ru-RU"/>
          </a:p>
        </p:txBody>
      </p:sp>
      <p:sp>
        <p:nvSpPr>
          <p:cNvPr id="3" name="Текст 2">
            <a:extLst>
              <a:ext uri="{FF2B5EF4-FFF2-40B4-BE49-F238E27FC236}">
                <a16:creationId xmlns:a16="http://schemas.microsoft.com/office/drawing/2014/main" id="{7986A2D4-D42B-854C-9F3E-6A8095E580B6}"/>
              </a:ext>
            </a:extLst>
          </p:cNvPr>
          <p:cNvSpPr>
            <a:spLocks noGrp="1"/>
          </p:cNvSpPr>
          <p:nvPr>
            <p:ph type="body" sz="quarter" idx="14"/>
          </p:nvPr>
        </p:nvSpPr>
        <p:spPr/>
        <p:txBody>
          <a:bodyPr/>
          <a:lstStyle/>
          <a:p>
            <a:r>
              <a:rPr lang="en-US">
                <a:latin typeface="Futura Round Demi" pitchFamily="2" charset="0"/>
              </a:rPr>
              <a:t>Person-based recommendation system for making new relationships</a:t>
            </a:r>
            <a:endParaRPr lang="ru-RU"/>
          </a:p>
        </p:txBody>
      </p:sp>
      <p:sp>
        <p:nvSpPr>
          <p:cNvPr id="4" name="Текст 3">
            <a:extLst>
              <a:ext uri="{FF2B5EF4-FFF2-40B4-BE49-F238E27FC236}">
                <a16:creationId xmlns:a16="http://schemas.microsoft.com/office/drawing/2014/main" id="{628F0E61-4402-1545-ABC6-7EB156E5B9E6}"/>
              </a:ext>
            </a:extLst>
          </p:cNvPr>
          <p:cNvSpPr>
            <a:spLocks noGrp="1"/>
          </p:cNvSpPr>
          <p:nvPr>
            <p:ph type="body" sz="quarter" idx="15"/>
          </p:nvPr>
        </p:nvSpPr>
        <p:spPr/>
        <p:txBody>
          <a:bodyPr/>
          <a:lstStyle/>
          <a:p>
            <a:r>
              <a:rPr lang="en-US" dirty="0">
                <a:latin typeface="Futura Round Demi" pitchFamily="2" charset="0"/>
              </a:rPr>
              <a:t>Core idea. </a:t>
            </a:r>
          </a:p>
          <a:p>
            <a:r>
              <a:rPr lang="en-US" dirty="0">
                <a:latin typeface="Futura Round Demi" pitchFamily="2" charset="0"/>
              </a:rPr>
              <a:t>Problem. Relevance</a:t>
            </a:r>
            <a:endParaRPr lang="ru-RU" dirty="0"/>
          </a:p>
        </p:txBody>
      </p:sp>
      <p:sp>
        <p:nvSpPr>
          <p:cNvPr id="5" name="Заголовок 4">
            <a:extLst>
              <a:ext uri="{FF2B5EF4-FFF2-40B4-BE49-F238E27FC236}">
                <a16:creationId xmlns:a16="http://schemas.microsoft.com/office/drawing/2014/main" id="{7B6EC5B9-282D-B84A-B169-E82D52070680}"/>
              </a:ext>
            </a:extLst>
          </p:cNvPr>
          <p:cNvSpPr>
            <a:spLocks noGrp="1"/>
          </p:cNvSpPr>
          <p:nvPr>
            <p:ph type="title"/>
          </p:nvPr>
        </p:nvSpPr>
        <p:spPr/>
        <p:txBody>
          <a:bodyPr/>
          <a:lstStyle/>
          <a:p>
            <a:r>
              <a:rPr lang="en-US" dirty="0">
                <a:latin typeface="Futura Round Demi" pitchFamily="2" charset="0"/>
              </a:rPr>
              <a:t>More than half of teens make new friends online</a:t>
            </a:r>
            <a:endParaRPr lang="ru-RU" dirty="0"/>
          </a:p>
        </p:txBody>
      </p:sp>
      <p:sp>
        <p:nvSpPr>
          <p:cNvPr id="6" name="Текст 5">
            <a:extLst>
              <a:ext uri="{FF2B5EF4-FFF2-40B4-BE49-F238E27FC236}">
                <a16:creationId xmlns:a16="http://schemas.microsoft.com/office/drawing/2014/main" id="{52A84FC5-C615-ED4D-97BC-765AAF50474A}"/>
              </a:ext>
            </a:extLst>
          </p:cNvPr>
          <p:cNvSpPr>
            <a:spLocks noGrp="1"/>
          </p:cNvSpPr>
          <p:nvPr>
            <p:ph type="body" sz="quarter" idx="12"/>
          </p:nvPr>
        </p:nvSpPr>
        <p:spPr/>
        <p:txBody>
          <a:bodyPr/>
          <a:lstStyle/>
          <a:p>
            <a:r>
              <a:rPr lang="en-US">
                <a:latin typeface="Futura Round Demi" pitchFamily="2" charset="0"/>
              </a:rPr>
              <a:t>Of teens have made new friends online without any specific recommendation systems.</a:t>
            </a:r>
            <a:endParaRPr lang="ru-RU"/>
          </a:p>
        </p:txBody>
      </p:sp>
      <p:sp>
        <p:nvSpPr>
          <p:cNvPr id="7" name="Текст 6">
            <a:extLst>
              <a:ext uri="{FF2B5EF4-FFF2-40B4-BE49-F238E27FC236}">
                <a16:creationId xmlns:a16="http://schemas.microsoft.com/office/drawing/2014/main" id="{FF119484-3D29-A348-BD16-DC41D64EC48A}"/>
              </a:ext>
            </a:extLst>
          </p:cNvPr>
          <p:cNvSpPr>
            <a:spLocks noGrp="1"/>
          </p:cNvSpPr>
          <p:nvPr>
            <p:ph type="body" sz="quarter" idx="16"/>
          </p:nvPr>
        </p:nvSpPr>
        <p:spPr/>
        <p:txBody>
          <a:bodyPr vert="horz" lIns="0" tIns="0" rIns="0" bIns="45720" rtlCol="0" anchor="t">
            <a:normAutofit/>
          </a:bodyPr>
          <a:lstStyle/>
          <a:p>
            <a:r>
              <a:rPr lang="en-US">
                <a:latin typeface="Futura Round Demi"/>
              </a:rPr>
              <a:t>Say that they have made more than five friends just in digital space.</a:t>
            </a:r>
            <a:endParaRPr lang="ru-RU"/>
          </a:p>
        </p:txBody>
      </p:sp>
      <p:sp>
        <p:nvSpPr>
          <p:cNvPr id="8" name="Текст 7">
            <a:extLst>
              <a:ext uri="{FF2B5EF4-FFF2-40B4-BE49-F238E27FC236}">
                <a16:creationId xmlns:a16="http://schemas.microsoft.com/office/drawing/2014/main" id="{5E558DF3-421A-AD4A-8AAD-D7C6C3A92B59}"/>
              </a:ext>
            </a:extLst>
          </p:cNvPr>
          <p:cNvSpPr>
            <a:spLocks noGrp="1"/>
          </p:cNvSpPr>
          <p:nvPr>
            <p:ph type="body" sz="quarter" idx="17"/>
          </p:nvPr>
        </p:nvSpPr>
        <p:spPr/>
        <p:txBody>
          <a:bodyPr/>
          <a:lstStyle/>
          <a:p>
            <a:r>
              <a:rPr lang="en-US">
                <a:latin typeface="Futura Round Demi" pitchFamily="2" charset="0"/>
              </a:rPr>
              <a:t>Of surveyed girls finds friends on the Internet.</a:t>
            </a:r>
            <a:endParaRPr lang="ru-RU"/>
          </a:p>
        </p:txBody>
      </p:sp>
      <p:sp>
        <p:nvSpPr>
          <p:cNvPr id="9" name="Текст 8">
            <a:extLst>
              <a:ext uri="{FF2B5EF4-FFF2-40B4-BE49-F238E27FC236}">
                <a16:creationId xmlns:a16="http://schemas.microsoft.com/office/drawing/2014/main" id="{4D82ABC5-6628-FA4A-9DBB-38E61DCF39FA}"/>
              </a:ext>
            </a:extLst>
          </p:cNvPr>
          <p:cNvSpPr>
            <a:spLocks noGrp="1"/>
          </p:cNvSpPr>
          <p:nvPr>
            <p:ph type="body" sz="quarter" idx="18"/>
          </p:nvPr>
        </p:nvSpPr>
        <p:spPr/>
        <p:txBody>
          <a:bodyPr/>
          <a:lstStyle/>
          <a:p>
            <a:r>
              <a:rPr lang="en-US">
                <a:latin typeface="Futura Round Demi" pitchFamily="2" charset="0"/>
              </a:rPr>
              <a:t>57%</a:t>
            </a:r>
            <a:endParaRPr lang="ru-RU"/>
          </a:p>
        </p:txBody>
      </p:sp>
      <p:sp>
        <p:nvSpPr>
          <p:cNvPr id="10" name="Текст 9">
            <a:extLst>
              <a:ext uri="{FF2B5EF4-FFF2-40B4-BE49-F238E27FC236}">
                <a16:creationId xmlns:a16="http://schemas.microsoft.com/office/drawing/2014/main" id="{7CC25597-0929-B146-8CD4-B783CF82D88C}"/>
              </a:ext>
            </a:extLst>
          </p:cNvPr>
          <p:cNvSpPr>
            <a:spLocks noGrp="1"/>
          </p:cNvSpPr>
          <p:nvPr>
            <p:ph type="body" sz="quarter" idx="19"/>
          </p:nvPr>
        </p:nvSpPr>
        <p:spPr/>
        <p:txBody>
          <a:bodyPr/>
          <a:lstStyle/>
          <a:p>
            <a:r>
              <a:rPr lang="en-US">
                <a:latin typeface="Futura Round Demi" pitchFamily="2" charset="0"/>
              </a:rPr>
              <a:t>29%</a:t>
            </a:r>
            <a:endParaRPr lang="ru-RU"/>
          </a:p>
        </p:txBody>
      </p:sp>
      <p:sp>
        <p:nvSpPr>
          <p:cNvPr id="11" name="Текст 10">
            <a:extLst>
              <a:ext uri="{FF2B5EF4-FFF2-40B4-BE49-F238E27FC236}">
                <a16:creationId xmlns:a16="http://schemas.microsoft.com/office/drawing/2014/main" id="{34FA5CE5-ECF7-C344-83CF-2D4A06A5041E}"/>
              </a:ext>
            </a:extLst>
          </p:cNvPr>
          <p:cNvSpPr>
            <a:spLocks noGrp="1"/>
          </p:cNvSpPr>
          <p:nvPr>
            <p:ph type="body" sz="quarter" idx="20"/>
          </p:nvPr>
        </p:nvSpPr>
        <p:spPr/>
        <p:txBody>
          <a:bodyPr/>
          <a:lstStyle/>
          <a:p>
            <a:r>
              <a:rPr lang="en-US">
                <a:latin typeface="Futura Round Demi" pitchFamily="2" charset="0"/>
              </a:rPr>
              <a:t>78%</a:t>
            </a:r>
            <a:endParaRPr lang="ru-RU"/>
          </a:p>
        </p:txBody>
      </p:sp>
    </p:spTree>
    <p:extLst>
      <p:ext uri="{BB962C8B-B14F-4D97-AF65-F5344CB8AC3E}">
        <p14:creationId xmlns:p14="http://schemas.microsoft.com/office/powerpoint/2010/main" val="8251597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Текст 1">
            <a:extLst>
              <a:ext uri="{FF2B5EF4-FFF2-40B4-BE49-F238E27FC236}">
                <a16:creationId xmlns:a16="http://schemas.microsoft.com/office/drawing/2014/main" id="{DA33D5D5-13C7-8644-8CD8-A04CCCE73695}"/>
              </a:ext>
            </a:extLst>
          </p:cNvPr>
          <p:cNvSpPr>
            <a:spLocks noGrp="1"/>
          </p:cNvSpPr>
          <p:nvPr>
            <p:ph type="body" sz="quarter" idx="13"/>
          </p:nvPr>
        </p:nvSpPr>
        <p:spPr/>
        <p:txBody>
          <a:bodyPr/>
          <a:lstStyle/>
          <a:p>
            <a:r>
              <a:rPr lang="en-US" dirty="0">
                <a:latin typeface="Futura Round Demi" pitchFamily="2" charset="0"/>
              </a:rPr>
              <a:t>School of Data Analysis</a:t>
            </a:r>
          </a:p>
          <a:p>
            <a:r>
              <a:rPr lang="en-US" dirty="0">
                <a:latin typeface="Futura Round Demi" pitchFamily="2" charset="0"/>
              </a:rPr>
              <a:t>and Artificial Intelligence</a:t>
            </a:r>
            <a:endParaRPr lang="ru-RU" dirty="0"/>
          </a:p>
        </p:txBody>
      </p:sp>
      <p:sp>
        <p:nvSpPr>
          <p:cNvPr id="3" name="Текст 2">
            <a:extLst>
              <a:ext uri="{FF2B5EF4-FFF2-40B4-BE49-F238E27FC236}">
                <a16:creationId xmlns:a16="http://schemas.microsoft.com/office/drawing/2014/main" id="{B68095CB-94DB-754D-A4ED-35EBDDB3F749}"/>
              </a:ext>
            </a:extLst>
          </p:cNvPr>
          <p:cNvSpPr>
            <a:spLocks noGrp="1"/>
          </p:cNvSpPr>
          <p:nvPr>
            <p:ph type="body" sz="quarter" idx="14"/>
          </p:nvPr>
        </p:nvSpPr>
        <p:spPr/>
        <p:txBody>
          <a:bodyPr/>
          <a:lstStyle/>
          <a:p>
            <a:r>
              <a:rPr lang="en-US" dirty="0">
                <a:latin typeface="Futura Round Demi" pitchFamily="2" charset="0"/>
              </a:rPr>
              <a:t>Person-based recommendation system for making new relationships</a:t>
            </a:r>
            <a:endParaRPr lang="ru-RU" dirty="0"/>
          </a:p>
        </p:txBody>
      </p:sp>
      <p:sp>
        <p:nvSpPr>
          <p:cNvPr id="5" name="Текст 4">
            <a:extLst>
              <a:ext uri="{FF2B5EF4-FFF2-40B4-BE49-F238E27FC236}">
                <a16:creationId xmlns:a16="http://schemas.microsoft.com/office/drawing/2014/main" id="{A6622317-DCC7-F945-8031-3E7F389B9870}"/>
              </a:ext>
            </a:extLst>
          </p:cNvPr>
          <p:cNvSpPr>
            <a:spLocks noGrp="1"/>
          </p:cNvSpPr>
          <p:nvPr>
            <p:ph type="body" sz="quarter" idx="12"/>
          </p:nvPr>
        </p:nvSpPr>
        <p:spPr/>
        <p:txBody>
          <a:bodyPr vert="horz" lIns="0" tIns="0" rIns="0" bIns="45720" rtlCol="0" anchor="t">
            <a:normAutofit/>
          </a:bodyPr>
          <a:lstStyle/>
          <a:p>
            <a:r>
              <a:rPr lang="en-US" dirty="0">
                <a:latin typeface="Futura Round Demi"/>
              </a:rPr>
              <a:t>All competing products are in high demand, which may be shown in the amount of downloads, subscriptions, or user profiles. However, they fail to retain the audience based on user behavior and surveys.</a:t>
            </a:r>
            <a:endParaRPr lang="ru-RU" dirty="0">
              <a:latin typeface="Futura Round Demi"/>
            </a:endParaRPr>
          </a:p>
        </p:txBody>
      </p:sp>
      <p:sp>
        <p:nvSpPr>
          <p:cNvPr id="6" name="Текст 5">
            <a:extLst>
              <a:ext uri="{FF2B5EF4-FFF2-40B4-BE49-F238E27FC236}">
                <a16:creationId xmlns:a16="http://schemas.microsoft.com/office/drawing/2014/main" id="{A25E05A5-31FE-6744-BC43-4BB36CF7471F}"/>
              </a:ext>
            </a:extLst>
          </p:cNvPr>
          <p:cNvSpPr>
            <a:spLocks noGrp="1"/>
          </p:cNvSpPr>
          <p:nvPr>
            <p:ph type="body" sz="quarter" idx="16"/>
          </p:nvPr>
        </p:nvSpPr>
        <p:spPr>
          <a:xfrm>
            <a:off x="585897" y="4937976"/>
            <a:ext cx="5510103" cy="777024"/>
          </a:xfrm>
        </p:spPr>
        <p:txBody>
          <a:bodyPr vert="horz" lIns="0" tIns="0" rIns="0" bIns="45720" rtlCol="0" anchor="t">
            <a:normAutofit/>
          </a:bodyPr>
          <a:lstStyle/>
          <a:p>
            <a:r>
              <a:rPr lang="en-US" sz="1300" b="1" i="1" dirty="0">
                <a:latin typeface="Futura Round Demi"/>
              </a:rPr>
              <a:t>Hypothesis 1: failure to retain audience due to bad recommended content.</a:t>
            </a:r>
          </a:p>
          <a:p>
            <a:r>
              <a:rPr lang="en-US" sz="1300" b="1" i="1" dirty="0">
                <a:latin typeface="Futura Round Demi"/>
              </a:rPr>
              <a:t>Hypothesis 2: the complete absence of recommendations leads to a decrease in the audience </a:t>
            </a:r>
            <a:endParaRPr lang="en-US" sz="1300" b="1" i="1" dirty="0">
              <a:latin typeface="Futura Round Demi" pitchFamily="2" charset="0"/>
            </a:endParaRPr>
          </a:p>
        </p:txBody>
      </p:sp>
      <p:sp>
        <p:nvSpPr>
          <p:cNvPr id="7" name="Текст 6">
            <a:extLst>
              <a:ext uri="{FF2B5EF4-FFF2-40B4-BE49-F238E27FC236}">
                <a16:creationId xmlns:a16="http://schemas.microsoft.com/office/drawing/2014/main" id="{B46BB51F-3F05-3C42-B510-D008849890AC}"/>
              </a:ext>
            </a:extLst>
          </p:cNvPr>
          <p:cNvSpPr>
            <a:spLocks noGrp="1"/>
          </p:cNvSpPr>
          <p:nvPr>
            <p:ph type="body" sz="quarter" idx="18"/>
          </p:nvPr>
        </p:nvSpPr>
        <p:spPr>
          <a:xfrm>
            <a:off x="6096000" y="2855211"/>
            <a:ext cx="5383968" cy="1923823"/>
          </a:xfrm>
        </p:spPr>
        <p:txBody>
          <a:bodyPr>
            <a:normAutofit/>
          </a:bodyPr>
          <a:lstStyle/>
          <a:p>
            <a:pPr marL="457200" indent="-457200">
              <a:buFont typeface="Arial" panose="020B0604020202020204" pitchFamily="34" charset="0"/>
              <a:buChar char="•"/>
            </a:pPr>
            <a:r>
              <a:rPr lang="en-US" sz="2800" dirty="0">
                <a:latin typeface="Futura Round Demi" pitchFamily="2" charset="0"/>
              </a:rPr>
              <a:t>Social networks communities;</a:t>
            </a:r>
          </a:p>
          <a:p>
            <a:pPr marL="457200" indent="-457200">
              <a:buFont typeface="Arial" panose="020B0604020202020204" pitchFamily="34" charset="0"/>
              <a:buChar char="•"/>
            </a:pPr>
            <a:r>
              <a:rPr lang="en-US" sz="2800" dirty="0">
                <a:latin typeface="Futura Round Demi" pitchFamily="2" charset="0"/>
              </a:rPr>
              <a:t>Apps for dating or making new friends;</a:t>
            </a:r>
          </a:p>
          <a:p>
            <a:pPr marL="457200" indent="-457200">
              <a:buFont typeface="Arial" panose="020B0604020202020204" pitchFamily="34" charset="0"/>
              <a:buChar char="•"/>
            </a:pPr>
            <a:r>
              <a:rPr lang="en-US" sz="2800" dirty="0">
                <a:latin typeface="Futura Round Demi" pitchFamily="2" charset="0"/>
              </a:rPr>
              <a:t>Apps for events.</a:t>
            </a:r>
            <a:endParaRPr lang="ru-RU" sz="2800" dirty="0"/>
          </a:p>
        </p:txBody>
      </p:sp>
      <p:sp>
        <p:nvSpPr>
          <p:cNvPr id="8" name="Текст 7">
            <a:extLst>
              <a:ext uri="{FF2B5EF4-FFF2-40B4-BE49-F238E27FC236}">
                <a16:creationId xmlns:a16="http://schemas.microsoft.com/office/drawing/2014/main" id="{5FE4DD9E-D443-AF4F-A072-F5C4D494A05A}"/>
              </a:ext>
            </a:extLst>
          </p:cNvPr>
          <p:cNvSpPr>
            <a:spLocks noGrp="1"/>
          </p:cNvSpPr>
          <p:nvPr>
            <p:ph type="body" sz="quarter" idx="15"/>
          </p:nvPr>
        </p:nvSpPr>
        <p:spPr/>
        <p:txBody>
          <a:bodyPr/>
          <a:lstStyle/>
          <a:p>
            <a:r>
              <a:rPr lang="en-US" dirty="0">
                <a:latin typeface="Futura Round Demi" pitchFamily="2" charset="0"/>
              </a:rPr>
              <a:t>Competitors. </a:t>
            </a:r>
          </a:p>
          <a:p>
            <a:r>
              <a:rPr lang="en-US" dirty="0">
                <a:latin typeface="Futura Round Demi" pitchFamily="2" charset="0"/>
              </a:rPr>
              <a:t>Business analysis</a:t>
            </a:r>
            <a:endParaRPr lang="ru-RU" dirty="0"/>
          </a:p>
        </p:txBody>
      </p:sp>
      <p:sp>
        <p:nvSpPr>
          <p:cNvPr id="4" name="Заголовок 3">
            <a:extLst>
              <a:ext uri="{FF2B5EF4-FFF2-40B4-BE49-F238E27FC236}">
                <a16:creationId xmlns:a16="http://schemas.microsoft.com/office/drawing/2014/main" id="{DEBFC62C-9588-F544-918B-2104A12C933E}"/>
              </a:ext>
            </a:extLst>
          </p:cNvPr>
          <p:cNvSpPr>
            <a:spLocks noGrp="1"/>
          </p:cNvSpPr>
          <p:nvPr>
            <p:ph type="title"/>
          </p:nvPr>
        </p:nvSpPr>
        <p:spPr>
          <a:xfrm>
            <a:off x="585898" y="1447790"/>
            <a:ext cx="10714699" cy="777025"/>
          </a:xfrm>
        </p:spPr>
        <p:txBody>
          <a:bodyPr/>
          <a:lstStyle/>
          <a:p>
            <a:r>
              <a:rPr lang="en-US">
                <a:latin typeface="Futura Round Demi" pitchFamily="2" charset="0"/>
              </a:rPr>
              <a:t>Main competitors</a:t>
            </a:r>
            <a:endParaRPr lang="ru-RU"/>
          </a:p>
        </p:txBody>
      </p:sp>
    </p:spTree>
    <p:extLst>
      <p:ext uri="{BB962C8B-B14F-4D97-AF65-F5344CB8AC3E}">
        <p14:creationId xmlns:p14="http://schemas.microsoft.com/office/powerpoint/2010/main" val="7123831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Текст 1">
            <a:extLst>
              <a:ext uri="{FF2B5EF4-FFF2-40B4-BE49-F238E27FC236}">
                <a16:creationId xmlns:a16="http://schemas.microsoft.com/office/drawing/2014/main" id="{986F7981-A866-4E4F-9C65-238C1CF1BA67}"/>
              </a:ext>
            </a:extLst>
          </p:cNvPr>
          <p:cNvSpPr>
            <a:spLocks noGrp="1"/>
          </p:cNvSpPr>
          <p:nvPr>
            <p:ph type="body" sz="quarter" idx="13"/>
          </p:nvPr>
        </p:nvSpPr>
        <p:spPr/>
        <p:txBody>
          <a:bodyPr/>
          <a:lstStyle/>
          <a:p>
            <a:r>
              <a:rPr lang="en-US">
                <a:latin typeface="Futura Round Demi" pitchFamily="2" charset="0"/>
              </a:rPr>
              <a:t>School of Data Analysis</a:t>
            </a:r>
          </a:p>
          <a:p>
            <a:r>
              <a:rPr lang="en-US">
                <a:latin typeface="Futura Round Demi" pitchFamily="2" charset="0"/>
              </a:rPr>
              <a:t>and Artificial Intelligence</a:t>
            </a:r>
            <a:endParaRPr lang="ru-RU"/>
          </a:p>
        </p:txBody>
      </p:sp>
      <p:sp>
        <p:nvSpPr>
          <p:cNvPr id="3" name="Текст 2">
            <a:extLst>
              <a:ext uri="{FF2B5EF4-FFF2-40B4-BE49-F238E27FC236}">
                <a16:creationId xmlns:a16="http://schemas.microsoft.com/office/drawing/2014/main" id="{0AB0430D-2AAB-034E-ACD0-CF459E67A843}"/>
              </a:ext>
            </a:extLst>
          </p:cNvPr>
          <p:cNvSpPr>
            <a:spLocks noGrp="1"/>
          </p:cNvSpPr>
          <p:nvPr>
            <p:ph type="body" sz="quarter" idx="14"/>
          </p:nvPr>
        </p:nvSpPr>
        <p:spPr/>
        <p:txBody>
          <a:bodyPr/>
          <a:lstStyle/>
          <a:p>
            <a:r>
              <a:rPr lang="en-US" dirty="0">
                <a:latin typeface="Futura Round Demi" pitchFamily="2" charset="0"/>
              </a:rPr>
              <a:t>Person-based recommendation system for making new relationships</a:t>
            </a:r>
            <a:endParaRPr lang="ru-RU" dirty="0"/>
          </a:p>
        </p:txBody>
      </p:sp>
      <p:sp>
        <p:nvSpPr>
          <p:cNvPr id="4" name="Текст 3">
            <a:extLst>
              <a:ext uri="{FF2B5EF4-FFF2-40B4-BE49-F238E27FC236}">
                <a16:creationId xmlns:a16="http://schemas.microsoft.com/office/drawing/2014/main" id="{BEFAF764-99F8-D24D-8800-048869E59428}"/>
              </a:ext>
            </a:extLst>
          </p:cNvPr>
          <p:cNvSpPr>
            <a:spLocks noGrp="1"/>
          </p:cNvSpPr>
          <p:nvPr>
            <p:ph type="body" sz="quarter" idx="15"/>
          </p:nvPr>
        </p:nvSpPr>
        <p:spPr/>
        <p:txBody>
          <a:bodyPr/>
          <a:lstStyle/>
          <a:p>
            <a:r>
              <a:rPr lang="en-US" dirty="0">
                <a:latin typeface="Futura Round Demi" pitchFamily="2" charset="0"/>
              </a:rPr>
              <a:t>Competitors. </a:t>
            </a:r>
          </a:p>
          <a:p>
            <a:r>
              <a:rPr lang="en-US" dirty="0">
                <a:latin typeface="Futura Round Demi" pitchFamily="2" charset="0"/>
              </a:rPr>
              <a:t>Business analysis</a:t>
            </a:r>
            <a:endParaRPr lang="ru-RU" dirty="0"/>
          </a:p>
        </p:txBody>
      </p:sp>
      <p:sp>
        <p:nvSpPr>
          <p:cNvPr id="8" name="Текст 7">
            <a:extLst>
              <a:ext uri="{FF2B5EF4-FFF2-40B4-BE49-F238E27FC236}">
                <a16:creationId xmlns:a16="http://schemas.microsoft.com/office/drawing/2014/main" id="{A8320C78-70B9-FB4C-A8E5-E019F0B0F714}"/>
              </a:ext>
            </a:extLst>
          </p:cNvPr>
          <p:cNvSpPr>
            <a:spLocks noGrp="1"/>
          </p:cNvSpPr>
          <p:nvPr>
            <p:ph type="body" sz="quarter" idx="12"/>
          </p:nvPr>
        </p:nvSpPr>
        <p:spPr>
          <a:xfrm>
            <a:off x="585898" y="3082068"/>
            <a:ext cx="4322531" cy="2328142"/>
          </a:xfrm>
        </p:spPr>
        <p:txBody>
          <a:bodyPr vert="horz" lIns="0" tIns="0" rIns="0" bIns="45720" rtlCol="0" anchor="t">
            <a:normAutofit/>
          </a:bodyPr>
          <a:lstStyle/>
          <a:p>
            <a:r>
              <a:rPr lang="en-US" dirty="0">
                <a:latin typeface="Futura Round Demi"/>
              </a:rPr>
              <a:t>User profiles from the feed of social network dating pages tend to receive few likes and comments even if the page has a sizable subscription base. There is a demand from the public, which is not being met, it might be argued. In our opinion, this is because such pages don't have any means to individually recommend people who the user might be interested in.</a:t>
            </a:r>
            <a:endParaRPr lang="ru-RU" dirty="0"/>
          </a:p>
        </p:txBody>
      </p:sp>
      <p:graphicFrame>
        <p:nvGraphicFramePr>
          <p:cNvPr id="9" name="Chart 1">
            <a:extLst>
              <a:ext uri="{FF2B5EF4-FFF2-40B4-BE49-F238E27FC236}">
                <a16:creationId xmlns:a16="http://schemas.microsoft.com/office/drawing/2014/main" id="{6D5D6F76-9C34-3D40-B24A-A6A48894F627}"/>
              </a:ext>
            </a:extLst>
          </p:cNvPr>
          <p:cNvGraphicFramePr/>
          <p:nvPr>
            <p:extLst>
              <p:ext uri="{D42A27DB-BD31-4B8C-83A1-F6EECF244321}">
                <p14:modId xmlns:p14="http://schemas.microsoft.com/office/powerpoint/2010/main" val="3123459744"/>
              </p:ext>
            </p:extLst>
          </p:nvPr>
        </p:nvGraphicFramePr>
        <p:xfrm>
          <a:off x="5227605" y="1449388"/>
          <a:ext cx="6478438" cy="4824412"/>
        </p:xfrm>
        <a:graphic>
          <a:graphicData uri="http://schemas.openxmlformats.org/drawingml/2006/chart">
            <c:chart xmlns:c="http://schemas.openxmlformats.org/drawingml/2006/chart" xmlns:r="http://schemas.openxmlformats.org/officeDocument/2006/relationships" r:id="rId2"/>
          </a:graphicData>
        </a:graphic>
      </p:graphicFrame>
      <p:sp>
        <p:nvSpPr>
          <p:cNvPr id="12" name="Заголовок 3">
            <a:extLst>
              <a:ext uri="{FF2B5EF4-FFF2-40B4-BE49-F238E27FC236}">
                <a16:creationId xmlns:a16="http://schemas.microsoft.com/office/drawing/2014/main" id="{D8CA38FB-AD8E-D5D2-8677-D99C66FEE4B3}"/>
              </a:ext>
            </a:extLst>
          </p:cNvPr>
          <p:cNvSpPr txBox="1">
            <a:spLocks/>
          </p:cNvSpPr>
          <p:nvPr/>
        </p:nvSpPr>
        <p:spPr>
          <a:xfrm>
            <a:off x="585898" y="1447790"/>
            <a:ext cx="10714699" cy="77702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latin typeface="Futura Round Demi" pitchFamily="2" charset="0"/>
              </a:rPr>
              <a:t>Social network </a:t>
            </a:r>
          </a:p>
          <a:p>
            <a:r>
              <a:rPr lang="en-US" sz="2400" dirty="0">
                <a:latin typeface="Futura Round Demi" pitchFamily="2" charset="0"/>
              </a:rPr>
              <a:t>communities</a:t>
            </a:r>
            <a:endParaRPr lang="ru-RU" sz="2400" dirty="0"/>
          </a:p>
        </p:txBody>
      </p:sp>
    </p:spTree>
    <p:extLst>
      <p:ext uri="{BB962C8B-B14F-4D97-AF65-F5344CB8AC3E}">
        <p14:creationId xmlns:p14="http://schemas.microsoft.com/office/powerpoint/2010/main" val="18258943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Текст 1">
            <a:extLst>
              <a:ext uri="{FF2B5EF4-FFF2-40B4-BE49-F238E27FC236}">
                <a16:creationId xmlns:a16="http://schemas.microsoft.com/office/drawing/2014/main" id="{DA33D5D5-13C7-8644-8CD8-A04CCCE73695}"/>
              </a:ext>
            </a:extLst>
          </p:cNvPr>
          <p:cNvSpPr>
            <a:spLocks noGrp="1"/>
          </p:cNvSpPr>
          <p:nvPr>
            <p:ph type="body" sz="quarter" idx="13"/>
          </p:nvPr>
        </p:nvSpPr>
        <p:spPr/>
        <p:txBody>
          <a:bodyPr/>
          <a:lstStyle/>
          <a:p>
            <a:r>
              <a:rPr lang="en-US" dirty="0">
                <a:latin typeface="Futura Round Demi" pitchFamily="2" charset="0"/>
              </a:rPr>
              <a:t>School of Data Analysis</a:t>
            </a:r>
          </a:p>
          <a:p>
            <a:r>
              <a:rPr lang="en-US" dirty="0">
                <a:latin typeface="Futura Round Demi" pitchFamily="2" charset="0"/>
              </a:rPr>
              <a:t>and Artificial Intelligence</a:t>
            </a:r>
            <a:endParaRPr lang="ru-RU" dirty="0"/>
          </a:p>
        </p:txBody>
      </p:sp>
      <p:sp>
        <p:nvSpPr>
          <p:cNvPr id="3" name="Текст 2">
            <a:extLst>
              <a:ext uri="{FF2B5EF4-FFF2-40B4-BE49-F238E27FC236}">
                <a16:creationId xmlns:a16="http://schemas.microsoft.com/office/drawing/2014/main" id="{B68095CB-94DB-754D-A4ED-35EBDDB3F749}"/>
              </a:ext>
            </a:extLst>
          </p:cNvPr>
          <p:cNvSpPr>
            <a:spLocks noGrp="1"/>
          </p:cNvSpPr>
          <p:nvPr>
            <p:ph type="body" sz="quarter" idx="14"/>
          </p:nvPr>
        </p:nvSpPr>
        <p:spPr/>
        <p:txBody>
          <a:bodyPr/>
          <a:lstStyle/>
          <a:p>
            <a:r>
              <a:rPr lang="en-US" dirty="0">
                <a:latin typeface="Futura Round Demi" pitchFamily="2" charset="0"/>
              </a:rPr>
              <a:t>Person-based recommendation system for making new relationships</a:t>
            </a:r>
            <a:endParaRPr lang="ru-RU" dirty="0"/>
          </a:p>
        </p:txBody>
      </p:sp>
      <p:sp>
        <p:nvSpPr>
          <p:cNvPr id="5" name="Текст 4">
            <a:extLst>
              <a:ext uri="{FF2B5EF4-FFF2-40B4-BE49-F238E27FC236}">
                <a16:creationId xmlns:a16="http://schemas.microsoft.com/office/drawing/2014/main" id="{A6622317-DCC7-F945-8031-3E7F389B9870}"/>
              </a:ext>
            </a:extLst>
          </p:cNvPr>
          <p:cNvSpPr>
            <a:spLocks noGrp="1"/>
          </p:cNvSpPr>
          <p:nvPr>
            <p:ph type="body" sz="quarter" idx="12"/>
          </p:nvPr>
        </p:nvSpPr>
        <p:spPr/>
        <p:txBody>
          <a:bodyPr vert="horz" lIns="0" tIns="0" rIns="0" bIns="45720" rtlCol="0" anchor="t">
            <a:normAutofit/>
          </a:bodyPr>
          <a:lstStyle/>
          <a:p>
            <a:r>
              <a:rPr lang="en-US">
                <a:latin typeface="Futura Round Demi"/>
              </a:rPr>
              <a:t>All of these apps feature some sort of recommendation system, that has a number of flaws.</a:t>
            </a:r>
            <a:r>
              <a:rPr lang="ru-RU"/>
              <a:t> </a:t>
            </a:r>
            <a:r>
              <a:rPr lang="en-US">
                <a:latin typeface="Futura Round Demi"/>
              </a:rPr>
              <a:t>Let's examine the most well-known Tinder system as an example. Others mimic it in numerous ways while adding their own qualities to it.</a:t>
            </a:r>
            <a:endParaRPr lang="ru-RU"/>
          </a:p>
        </p:txBody>
      </p:sp>
      <p:sp>
        <p:nvSpPr>
          <p:cNvPr id="7" name="Текст 6">
            <a:extLst>
              <a:ext uri="{FF2B5EF4-FFF2-40B4-BE49-F238E27FC236}">
                <a16:creationId xmlns:a16="http://schemas.microsoft.com/office/drawing/2014/main" id="{B46BB51F-3F05-3C42-B510-D008849890AC}"/>
              </a:ext>
            </a:extLst>
          </p:cNvPr>
          <p:cNvSpPr>
            <a:spLocks noGrp="1"/>
          </p:cNvSpPr>
          <p:nvPr>
            <p:ph type="body" sz="quarter" idx="18"/>
          </p:nvPr>
        </p:nvSpPr>
        <p:spPr>
          <a:xfrm>
            <a:off x="8064499" y="2626406"/>
            <a:ext cx="2070100" cy="2253523"/>
          </a:xfrm>
        </p:spPr>
        <p:txBody>
          <a:bodyPr/>
          <a:lstStyle/>
          <a:p>
            <a:pPr marL="457200" indent="-457200">
              <a:buFont typeface="Arial" panose="020B0604020202020204" pitchFamily="34" charset="0"/>
              <a:buChar char="•"/>
            </a:pPr>
            <a:r>
              <a:rPr lang="en-US" dirty="0">
                <a:latin typeface="Futura Round Demi" pitchFamily="2" charset="0"/>
              </a:rPr>
              <a:t>Tinder;</a:t>
            </a:r>
          </a:p>
          <a:p>
            <a:pPr marL="457200" indent="-457200">
              <a:buFont typeface="Arial" panose="020B0604020202020204" pitchFamily="34" charset="0"/>
              <a:buChar char="•"/>
            </a:pPr>
            <a:r>
              <a:rPr lang="en-US" dirty="0">
                <a:latin typeface="Futura Round Demi" pitchFamily="2" charset="0"/>
              </a:rPr>
              <a:t>Badoo;</a:t>
            </a:r>
          </a:p>
          <a:p>
            <a:pPr marL="457200" indent="-457200">
              <a:buFont typeface="Arial" panose="020B0604020202020204" pitchFamily="34" charset="0"/>
              <a:buChar char="•"/>
            </a:pPr>
            <a:r>
              <a:rPr lang="en-US" dirty="0">
                <a:latin typeface="Futura Round Demi" pitchFamily="2" charset="0"/>
              </a:rPr>
              <a:t>Wink;</a:t>
            </a:r>
          </a:p>
          <a:p>
            <a:pPr marL="457200" indent="-457200">
              <a:buFont typeface="Arial" panose="020B0604020202020204" pitchFamily="34" charset="0"/>
              <a:buChar char="•"/>
            </a:pPr>
            <a:r>
              <a:rPr lang="en-US" dirty="0">
                <a:latin typeface="Futura Round Demi" pitchFamily="2" charset="0"/>
              </a:rPr>
              <a:t>Bumble.</a:t>
            </a:r>
            <a:endParaRPr lang="ru-RU" dirty="0"/>
          </a:p>
        </p:txBody>
      </p:sp>
      <p:sp>
        <p:nvSpPr>
          <p:cNvPr id="8" name="Текст 7">
            <a:extLst>
              <a:ext uri="{FF2B5EF4-FFF2-40B4-BE49-F238E27FC236}">
                <a16:creationId xmlns:a16="http://schemas.microsoft.com/office/drawing/2014/main" id="{5FE4DD9E-D443-AF4F-A072-F5C4D494A05A}"/>
              </a:ext>
            </a:extLst>
          </p:cNvPr>
          <p:cNvSpPr>
            <a:spLocks noGrp="1"/>
          </p:cNvSpPr>
          <p:nvPr>
            <p:ph type="body" sz="quarter" idx="15"/>
          </p:nvPr>
        </p:nvSpPr>
        <p:spPr/>
        <p:txBody>
          <a:bodyPr/>
          <a:lstStyle/>
          <a:p>
            <a:r>
              <a:rPr lang="en-US" dirty="0">
                <a:latin typeface="Futura Round Demi" pitchFamily="2" charset="0"/>
              </a:rPr>
              <a:t>Competitors. </a:t>
            </a:r>
          </a:p>
          <a:p>
            <a:r>
              <a:rPr lang="en-US" dirty="0">
                <a:latin typeface="Futura Round Demi" pitchFamily="2" charset="0"/>
              </a:rPr>
              <a:t>Business analysis</a:t>
            </a:r>
            <a:endParaRPr lang="ru-RU" dirty="0"/>
          </a:p>
          <a:p>
            <a:endParaRPr lang="ru-RU" dirty="0"/>
          </a:p>
        </p:txBody>
      </p:sp>
      <p:sp>
        <p:nvSpPr>
          <p:cNvPr id="4" name="Заголовок 3">
            <a:extLst>
              <a:ext uri="{FF2B5EF4-FFF2-40B4-BE49-F238E27FC236}">
                <a16:creationId xmlns:a16="http://schemas.microsoft.com/office/drawing/2014/main" id="{DEBFC62C-9588-F544-918B-2104A12C933E}"/>
              </a:ext>
            </a:extLst>
          </p:cNvPr>
          <p:cNvSpPr>
            <a:spLocks noGrp="1"/>
          </p:cNvSpPr>
          <p:nvPr>
            <p:ph type="title"/>
          </p:nvPr>
        </p:nvSpPr>
        <p:spPr>
          <a:xfrm>
            <a:off x="585898" y="1447790"/>
            <a:ext cx="10714699" cy="777025"/>
          </a:xfrm>
        </p:spPr>
        <p:txBody>
          <a:bodyPr/>
          <a:lstStyle/>
          <a:p>
            <a:r>
              <a:rPr lang="en-US" dirty="0">
                <a:latin typeface="Futura Round Demi" pitchFamily="2" charset="0"/>
              </a:rPr>
              <a:t>Apps for dating</a:t>
            </a:r>
            <a:br>
              <a:rPr lang="en-US" dirty="0">
                <a:latin typeface="Futura Round Demi" pitchFamily="2" charset="0"/>
              </a:rPr>
            </a:br>
            <a:r>
              <a:rPr lang="en-US" dirty="0">
                <a:latin typeface="Futura Round Demi" pitchFamily="2" charset="0"/>
              </a:rPr>
              <a:t>or making friends</a:t>
            </a:r>
            <a:endParaRPr lang="ru-RU" dirty="0"/>
          </a:p>
        </p:txBody>
      </p:sp>
      <p:grpSp>
        <p:nvGrpSpPr>
          <p:cNvPr id="6" name="Group 5">
            <a:extLst>
              <a:ext uri="{FF2B5EF4-FFF2-40B4-BE49-F238E27FC236}">
                <a16:creationId xmlns:a16="http://schemas.microsoft.com/office/drawing/2014/main" id="{5439313C-EB59-1447-E72C-7DFD93633D68}"/>
              </a:ext>
            </a:extLst>
          </p:cNvPr>
          <p:cNvGrpSpPr/>
          <p:nvPr/>
        </p:nvGrpSpPr>
        <p:grpSpPr>
          <a:xfrm>
            <a:off x="1028264" y="3537359"/>
            <a:ext cx="6011447" cy="3079075"/>
            <a:chOff x="-707015" y="3971089"/>
            <a:chExt cx="5360523" cy="2745671"/>
          </a:xfrm>
        </p:grpSpPr>
        <p:pic>
          <p:nvPicPr>
            <p:cNvPr id="2050" name="Picture 2">
              <a:extLst>
                <a:ext uri="{FF2B5EF4-FFF2-40B4-BE49-F238E27FC236}">
                  <a16:creationId xmlns:a16="http://schemas.microsoft.com/office/drawing/2014/main" id="{5E1AF947-5839-6360-680B-E7C390604CB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78432"/>
            <a:stretch/>
          </p:blipFill>
          <p:spPr bwMode="auto">
            <a:xfrm>
              <a:off x="549593" y="3971089"/>
              <a:ext cx="1051810" cy="115252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A4502C35-25B8-D2CF-C223-76659F9E58D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80272"/>
            <a:stretch/>
          </p:blipFill>
          <p:spPr bwMode="auto">
            <a:xfrm>
              <a:off x="2250744" y="4905678"/>
              <a:ext cx="1252994" cy="1811082"/>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Приложения в Google Play – Wink - make new friends">
              <a:extLst>
                <a:ext uri="{FF2B5EF4-FFF2-40B4-BE49-F238E27FC236}">
                  <a16:creationId xmlns:a16="http://schemas.microsoft.com/office/drawing/2014/main" id="{F887244E-47B1-2F40-04DB-28B128CD9CC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7015" y="5498961"/>
              <a:ext cx="950873" cy="950873"/>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84DD6D49-69E1-4CB9-6C5E-B63BC2D3EEC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34699" r="80082" b="34973"/>
            <a:stretch/>
          </p:blipFill>
          <p:spPr bwMode="auto">
            <a:xfrm>
              <a:off x="3402344" y="4052002"/>
              <a:ext cx="1251164" cy="107161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41813275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0173A73-FBFA-4E1D-67CD-96597453158B}"/>
              </a:ext>
            </a:extLst>
          </p:cNvPr>
          <p:cNvSpPr>
            <a:spLocks noGrp="1"/>
          </p:cNvSpPr>
          <p:nvPr>
            <p:ph type="body" sz="quarter" idx="13"/>
          </p:nvPr>
        </p:nvSpPr>
        <p:spPr/>
        <p:txBody>
          <a:bodyPr/>
          <a:lstStyle/>
          <a:p>
            <a:r>
              <a:rPr lang="en-US">
                <a:latin typeface="Futura Round Demi" pitchFamily="2" charset="0"/>
              </a:rPr>
              <a:t>School of Data Analysis</a:t>
            </a:r>
          </a:p>
          <a:p>
            <a:r>
              <a:rPr lang="en-US">
                <a:latin typeface="Futura Round Demi" pitchFamily="2" charset="0"/>
              </a:rPr>
              <a:t>and Artificial Intelligence</a:t>
            </a:r>
            <a:endParaRPr lang="ru-RU"/>
          </a:p>
        </p:txBody>
      </p:sp>
      <p:sp>
        <p:nvSpPr>
          <p:cNvPr id="3" name="Text Placeholder 2">
            <a:extLst>
              <a:ext uri="{FF2B5EF4-FFF2-40B4-BE49-F238E27FC236}">
                <a16:creationId xmlns:a16="http://schemas.microsoft.com/office/drawing/2014/main" id="{1DE8996A-5E62-CCB3-D596-51C12B577EA0}"/>
              </a:ext>
            </a:extLst>
          </p:cNvPr>
          <p:cNvSpPr>
            <a:spLocks noGrp="1"/>
          </p:cNvSpPr>
          <p:nvPr>
            <p:ph type="body" sz="quarter" idx="14"/>
          </p:nvPr>
        </p:nvSpPr>
        <p:spPr/>
        <p:txBody>
          <a:bodyPr/>
          <a:lstStyle/>
          <a:p>
            <a:r>
              <a:rPr lang="en-US">
                <a:latin typeface="Futura Round Demi" pitchFamily="2" charset="0"/>
              </a:rPr>
              <a:t>Person-based recommendation system for making new relationships</a:t>
            </a:r>
            <a:endParaRPr lang="ru-RU"/>
          </a:p>
        </p:txBody>
      </p:sp>
      <p:sp>
        <p:nvSpPr>
          <p:cNvPr id="7" name="Text Placeholder 6">
            <a:extLst>
              <a:ext uri="{FF2B5EF4-FFF2-40B4-BE49-F238E27FC236}">
                <a16:creationId xmlns:a16="http://schemas.microsoft.com/office/drawing/2014/main" id="{F5836A32-BE8D-AA7C-0FBD-D40E49E04D0F}"/>
              </a:ext>
            </a:extLst>
          </p:cNvPr>
          <p:cNvSpPr>
            <a:spLocks noGrp="1"/>
          </p:cNvSpPr>
          <p:nvPr>
            <p:ph type="body" sz="quarter" idx="15"/>
          </p:nvPr>
        </p:nvSpPr>
        <p:spPr/>
        <p:txBody>
          <a:bodyPr/>
          <a:lstStyle/>
          <a:p>
            <a:r>
              <a:rPr lang="en-US" dirty="0">
                <a:latin typeface="Futura Round Demi" pitchFamily="2" charset="0"/>
              </a:rPr>
              <a:t>Competitors. </a:t>
            </a:r>
          </a:p>
          <a:p>
            <a:r>
              <a:rPr lang="en-US" dirty="0">
                <a:latin typeface="Futura Round Demi" pitchFamily="2" charset="0"/>
              </a:rPr>
              <a:t>Business analysis</a:t>
            </a:r>
            <a:endParaRPr lang="ru-RU" dirty="0"/>
          </a:p>
          <a:p>
            <a:endParaRPr lang="en-US" dirty="0"/>
          </a:p>
        </p:txBody>
      </p:sp>
      <p:sp>
        <p:nvSpPr>
          <p:cNvPr id="8" name="Title 7">
            <a:extLst>
              <a:ext uri="{FF2B5EF4-FFF2-40B4-BE49-F238E27FC236}">
                <a16:creationId xmlns:a16="http://schemas.microsoft.com/office/drawing/2014/main" id="{5C17268C-C665-2768-E056-EBC75D57D61E}"/>
              </a:ext>
            </a:extLst>
          </p:cNvPr>
          <p:cNvSpPr>
            <a:spLocks noGrp="1"/>
          </p:cNvSpPr>
          <p:nvPr>
            <p:ph type="title"/>
          </p:nvPr>
        </p:nvSpPr>
        <p:spPr/>
        <p:txBody>
          <a:bodyPr/>
          <a:lstStyle/>
          <a:p>
            <a:r>
              <a:rPr lang="en-US" dirty="0">
                <a:latin typeface="Futura Round Demi" pitchFamily="2" charset="0"/>
              </a:rPr>
              <a:t>Tinder cons and pros </a:t>
            </a:r>
          </a:p>
        </p:txBody>
      </p:sp>
      <p:grpSp>
        <p:nvGrpSpPr>
          <p:cNvPr id="28" name="Group 27">
            <a:extLst>
              <a:ext uri="{FF2B5EF4-FFF2-40B4-BE49-F238E27FC236}">
                <a16:creationId xmlns:a16="http://schemas.microsoft.com/office/drawing/2014/main" id="{296EB150-1079-DCB1-258C-46D9F683E216}"/>
              </a:ext>
            </a:extLst>
          </p:cNvPr>
          <p:cNvGrpSpPr/>
          <p:nvPr/>
        </p:nvGrpSpPr>
        <p:grpSpPr>
          <a:xfrm>
            <a:off x="871685" y="1988706"/>
            <a:ext cx="4591957" cy="4344969"/>
            <a:chOff x="0" y="1836302"/>
            <a:chExt cx="4591957" cy="4344969"/>
          </a:xfrm>
        </p:grpSpPr>
        <p:cxnSp>
          <p:nvCxnSpPr>
            <p:cNvPr id="14" name="Straight Connector 13">
              <a:extLst>
                <a:ext uri="{FF2B5EF4-FFF2-40B4-BE49-F238E27FC236}">
                  <a16:creationId xmlns:a16="http://schemas.microsoft.com/office/drawing/2014/main" id="{99071423-518C-E526-B5F2-5234650BB1DB}"/>
                </a:ext>
              </a:extLst>
            </p:cNvPr>
            <p:cNvCxnSpPr>
              <a:cxnSpLocks/>
            </p:cNvCxnSpPr>
            <p:nvPr/>
          </p:nvCxnSpPr>
          <p:spPr>
            <a:xfrm>
              <a:off x="0" y="6091670"/>
              <a:ext cx="4591957" cy="0"/>
            </a:xfrm>
            <a:prstGeom prst="line">
              <a:avLst/>
            </a:prstGeom>
            <a:ln w="203200">
              <a:solidFill>
                <a:srgbClr val="00C5B6"/>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6B1C0300-CFAA-464E-63B7-5A635F4B3C99}"/>
                </a:ext>
              </a:extLst>
            </p:cNvPr>
            <p:cNvCxnSpPr>
              <a:cxnSpLocks/>
            </p:cNvCxnSpPr>
            <p:nvPr/>
          </p:nvCxnSpPr>
          <p:spPr>
            <a:xfrm flipH="1">
              <a:off x="4490357" y="1836302"/>
              <a:ext cx="3856" cy="4344969"/>
            </a:xfrm>
            <a:prstGeom prst="line">
              <a:avLst/>
            </a:prstGeom>
            <a:ln w="203200">
              <a:solidFill>
                <a:srgbClr val="00C5B6"/>
              </a:solidFill>
              <a:headEnd type="triangle" w="sm" len="sm"/>
              <a:tailEnd type="none" w="med" len="med"/>
            </a:ln>
          </p:spPr>
          <p:style>
            <a:lnRef idx="1">
              <a:schemeClr val="accent1"/>
            </a:lnRef>
            <a:fillRef idx="0">
              <a:schemeClr val="accent1"/>
            </a:fillRef>
            <a:effectRef idx="0">
              <a:schemeClr val="accent1"/>
            </a:effectRef>
            <a:fontRef idx="minor">
              <a:schemeClr val="tx1"/>
            </a:fontRef>
          </p:style>
        </p:cxnSp>
      </p:grpSp>
      <p:grpSp>
        <p:nvGrpSpPr>
          <p:cNvPr id="29" name="Group 28">
            <a:extLst>
              <a:ext uri="{FF2B5EF4-FFF2-40B4-BE49-F238E27FC236}">
                <a16:creationId xmlns:a16="http://schemas.microsoft.com/office/drawing/2014/main" id="{13C3871A-D911-B2C3-BCCE-474982A1BFE6}"/>
              </a:ext>
            </a:extLst>
          </p:cNvPr>
          <p:cNvGrpSpPr/>
          <p:nvPr/>
        </p:nvGrpSpPr>
        <p:grpSpPr>
          <a:xfrm rot="10800000">
            <a:off x="6208896" y="1988706"/>
            <a:ext cx="4591957" cy="4344969"/>
            <a:chOff x="0" y="1836302"/>
            <a:chExt cx="4591957" cy="4344969"/>
          </a:xfrm>
        </p:grpSpPr>
        <p:cxnSp>
          <p:nvCxnSpPr>
            <p:cNvPr id="30" name="Straight Connector 29">
              <a:extLst>
                <a:ext uri="{FF2B5EF4-FFF2-40B4-BE49-F238E27FC236}">
                  <a16:creationId xmlns:a16="http://schemas.microsoft.com/office/drawing/2014/main" id="{B9B745F5-2D38-8F25-630B-6F1A806A0849}"/>
                </a:ext>
              </a:extLst>
            </p:cNvPr>
            <p:cNvCxnSpPr>
              <a:cxnSpLocks/>
            </p:cNvCxnSpPr>
            <p:nvPr/>
          </p:nvCxnSpPr>
          <p:spPr>
            <a:xfrm>
              <a:off x="0" y="6091670"/>
              <a:ext cx="4591957" cy="0"/>
            </a:xfrm>
            <a:prstGeom prst="line">
              <a:avLst/>
            </a:prstGeom>
            <a:ln w="203200">
              <a:solidFill>
                <a:srgbClr val="F2731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B0E19045-70E8-390E-217F-9952C3C4EEC6}"/>
                </a:ext>
              </a:extLst>
            </p:cNvPr>
            <p:cNvCxnSpPr>
              <a:cxnSpLocks/>
            </p:cNvCxnSpPr>
            <p:nvPr/>
          </p:nvCxnSpPr>
          <p:spPr>
            <a:xfrm flipH="1">
              <a:off x="4490357" y="1836302"/>
              <a:ext cx="3856" cy="4344969"/>
            </a:xfrm>
            <a:prstGeom prst="line">
              <a:avLst/>
            </a:prstGeom>
            <a:ln w="203200">
              <a:solidFill>
                <a:srgbClr val="F27312"/>
              </a:solidFill>
              <a:headEnd type="triangle" w="sm" len="sm"/>
              <a:tailEnd type="none" w="med" len="med"/>
            </a:ln>
          </p:spPr>
          <p:style>
            <a:lnRef idx="1">
              <a:schemeClr val="accent1"/>
            </a:lnRef>
            <a:fillRef idx="0">
              <a:schemeClr val="accent1"/>
            </a:fillRef>
            <a:effectRef idx="0">
              <a:schemeClr val="accent1"/>
            </a:effectRef>
            <a:fontRef idx="minor">
              <a:schemeClr val="tx1"/>
            </a:fontRef>
          </p:style>
        </p:cxnSp>
      </p:grpSp>
      <p:sp>
        <p:nvSpPr>
          <p:cNvPr id="32" name="TextBox 31">
            <a:extLst>
              <a:ext uri="{FF2B5EF4-FFF2-40B4-BE49-F238E27FC236}">
                <a16:creationId xmlns:a16="http://schemas.microsoft.com/office/drawing/2014/main" id="{8175D03F-24D0-4CE0-A95F-147F72282CAE}"/>
              </a:ext>
            </a:extLst>
          </p:cNvPr>
          <p:cNvSpPr txBox="1"/>
          <p:nvPr/>
        </p:nvSpPr>
        <p:spPr>
          <a:xfrm>
            <a:off x="9106894" y="1507379"/>
            <a:ext cx="1430713" cy="646331"/>
          </a:xfrm>
          <a:prstGeom prst="rect">
            <a:avLst/>
          </a:prstGeom>
          <a:noFill/>
        </p:spPr>
        <p:txBody>
          <a:bodyPr wrap="none" rtlCol="0">
            <a:spAutoFit/>
          </a:bodyPr>
          <a:lstStyle/>
          <a:p>
            <a:pPr algn="l"/>
            <a:r>
              <a:rPr lang="en-US" sz="3600" dirty="0">
                <a:solidFill>
                  <a:srgbClr val="F27312"/>
                </a:solidFill>
                <a:latin typeface="Futura Round Demi" pitchFamily="2" charset="0"/>
              </a:rPr>
              <a:t>CONS</a:t>
            </a:r>
          </a:p>
        </p:txBody>
      </p:sp>
      <p:sp>
        <p:nvSpPr>
          <p:cNvPr id="33" name="TextBox 32">
            <a:extLst>
              <a:ext uri="{FF2B5EF4-FFF2-40B4-BE49-F238E27FC236}">
                <a16:creationId xmlns:a16="http://schemas.microsoft.com/office/drawing/2014/main" id="{73584410-E7A3-9982-5D2C-C618FBD6AF87}"/>
              </a:ext>
            </a:extLst>
          </p:cNvPr>
          <p:cNvSpPr txBox="1"/>
          <p:nvPr/>
        </p:nvSpPr>
        <p:spPr>
          <a:xfrm>
            <a:off x="1254138" y="5672136"/>
            <a:ext cx="1303690" cy="646331"/>
          </a:xfrm>
          <a:prstGeom prst="rect">
            <a:avLst/>
          </a:prstGeom>
          <a:noFill/>
        </p:spPr>
        <p:txBody>
          <a:bodyPr wrap="none" rtlCol="0">
            <a:spAutoFit/>
          </a:bodyPr>
          <a:lstStyle/>
          <a:p>
            <a:pPr algn="l"/>
            <a:r>
              <a:rPr lang="en-US" sz="3600" dirty="0">
                <a:solidFill>
                  <a:srgbClr val="00C5B6"/>
                </a:solidFill>
                <a:latin typeface="Futura Round Demi" pitchFamily="2" charset="0"/>
              </a:rPr>
              <a:t>PROS</a:t>
            </a:r>
          </a:p>
        </p:txBody>
      </p:sp>
      <p:sp>
        <p:nvSpPr>
          <p:cNvPr id="34" name="Oval 33">
            <a:extLst>
              <a:ext uri="{FF2B5EF4-FFF2-40B4-BE49-F238E27FC236}">
                <a16:creationId xmlns:a16="http://schemas.microsoft.com/office/drawing/2014/main" id="{A42C6A59-6600-6CDD-9A70-BCF96D8010C2}"/>
              </a:ext>
            </a:extLst>
          </p:cNvPr>
          <p:cNvSpPr/>
          <p:nvPr/>
        </p:nvSpPr>
        <p:spPr>
          <a:xfrm>
            <a:off x="6253858" y="2473997"/>
            <a:ext cx="572246" cy="553476"/>
          </a:xfrm>
          <a:prstGeom prst="ellipse">
            <a:avLst/>
          </a:prstGeom>
          <a:noFill/>
          <a:ln>
            <a:solidFill>
              <a:srgbClr val="F2731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4C3B188B-0353-1663-8C23-8ED4612E1358}"/>
              </a:ext>
            </a:extLst>
          </p:cNvPr>
          <p:cNvSpPr/>
          <p:nvPr/>
        </p:nvSpPr>
        <p:spPr>
          <a:xfrm>
            <a:off x="6253858" y="3404653"/>
            <a:ext cx="572246" cy="553476"/>
          </a:xfrm>
          <a:prstGeom prst="ellipse">
            <a:avLst/>
          </a:prstGeom>
          <a:noFill/>
          <a:ln>
            <a:solidFill>
              <a:srgbClr val="F2731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64A39441-765C-CE5E-5EF1-8AE1276D398C}"/>
              </a:ext>
            </a:extLst>
          </p:cNvPr>
          <p:cNvSpPr/>
          <p:nvPr/>
        </p:nvSpPr>
        <p:spPr>
          <a:xfrm>
            <a:off x="6253858" y="4335799"/>
            <a:ext cx="572246" cy="553476"/>
          </a:xfrm>
          <a:prstGeom prst="ellipse">
            <a:avLst/>
          </a:prstGeom>
          <a:noFill/>
          <a:ln>
            <a:solidFill>
              <a:srgbClr val="F2731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A73DF0D7-25F6-3E3B-E256-4729E0F10743}"/>
              </a:ext>
            </a:extLst>
          </p:cNvPr>
          <p:cNvSpPr/>
          <p:nvPr/>
        </p:nvSpPr>
        <p:spPr>
          <a:xfrm>
            <a:off x="6253858" y="5266945"/>
            <a:ext cx="572246" cy="553476"/>
          </a:xfrm>
          <a:prstGeom prst="ellipse">
            <a:avLst/>
          </a:prstGeom>
          <a:noFill/>
          <a:ln>
            <a:solidFill>
              <a:srgbClr val="F2731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D49577BC-763B-B4DD-F7A1-EF3262F2A81A}"/>
              </a:ext>
            </a:extLst>
          </p:cNvPr>
          <p:cNvSpPr/>
          <p:nvPr/>
        </p:nvSpPr>
        <p:spPr>
          <a:xfrm>
            <a:off x="6306638" y="2544581"/>
            <a:ext cx="421139" cy="418795"/>
          </a:xfrm>
          <a:prstGeom prst="ellipse">
            <a:avLst/>
          </a:prstGeom>
          <a:solidFill>
            <a:srgbClr val="F27312"/>
          </a:solidFill>
          <a:ln>
            <a:solidFill>
              <a:srgbClr val="F2731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 name="Graphic 40">
            <a:extLst>
              <a:ext uri="{FF2B5EF4-FFF2-40B4-BE49-F238E27FC236}">
                <a16:creationId xmlns:a16="http://schemas.microsoft.com/office/drawing/2014/main" id="{4702FE0D-F082-C2AD-7837-40AE70F8684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448985" y="2650293"/>
            <a:ext cx="200884" cy="200884"/>
          </a:xfrm>
          <a:prstGeom prst="rect">
            <a:avLst/>
          </a:prstGeom>
        </p:spPr>
      </p:pic>
      <p:sp>
        <p:nvSpPr>
          <p:cNvPr id="42" name="Google Shape;1858;p56">
            <a:extLst>
              <a:ext uri="{FF2B5EF4-FFF2-40B4-BE49-F238E27FC236}">
                <a16:creationId xmlns:a16="http://schemas.microsoft.com/office/drawing/2014/main" id="{6C605017-5B5A-CDD5-12FA-AF7F5C36FCDF}"/>
              </a:ext>
            </a:extLst>
          </p:cNvPr>
          <p:cNvSpPr txBox="1">
            <a:spLocks/>
          </p:cNvSpPr>
          <p:nvPr/>
        </p:nvSpPr>
        <p:spPr>
          <a:xfrm>
            <a:off x="6923847" y="2670616"/>
            <a:ext cx="2571404" cy="349562"/>
          </a:xfrm>
          <a:prstGeom prst="rect">
            <a:avLst/>
          </a:prstGeom>
        </p:spPr>
        <p:txBody>
          <a:bodyPr spcFirstLastPara="1" wrap="square" lIns="0" tIns="0" rIns="0" bIns="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None/>
            </a:pPr>
            <a:r>
              <a:rPr lang="en-US" sz="1200" dirty="0">
                <a:latin typeface="Futura Round Demi"/>
              </a:rPr>
              <a:t>Solution: implement events which you can plan with any you liked.</a:t>
            </a:r>
          </a:p>
        </p:txBody>
      </p:sp>
      <p:sp>
        <p:nvSpPr>
          <p:cNvPr id="43" name="Title 7">
            <a:extLst>
              <a:ext uri="{FF2B5EF4-FFF2-40B4-BE49-F238E27FC236}">
                <a16:creationId xmlns:a16="http://schemas.microsoft.com/office/drawing/2014/main" id="{99FD42BB-E734-C2D5-DAD5-D0CB852E378C}"/>
              </a:ext>
            </a:extLst>
          </p:cNvPr>
          <p:cNvSpPr txBox="1">
            <a:spLocks/>
          </p:cNvSpPr>
          <p:nvPr/>
        </p:nvSpPr>
        <p:spPr>
          <a:xfrm>
            <a:off x="6929147" y="2405933"/>
            <a:ext cx="1827484" cy="277296"/>
          </a:xfrm>
          <a:prstGeom prst="rect">
            <a:avLst/>
          </a:prstGeom>
        </p:spPr>
        <p:txBody>
          <a:bodyPr vert="horz" lIns="0" tIns="0" rIns="0" bIns="0" rtlCol="0" anchor="t">
            <a:noAutofit/>
          </a:bodyPr>
          <a:lstStyle>
            <a:lvl1pPr algn="l" defTabSz="914400" rtl="0" eaLnBrk="1" latinLnBrk="0" hangingPunct="1">
              <a:lnSpc>
                <a:spcPct val="100000"/>
              </a:lnSpc>
              <a:spcBef>
                <a:spcPct val="0"/>
              </a:spcBef>
              <a:buNone/>
              <a:defRPr sz="2400" b="0" i="0" kern="1200">
                <a:solidFill>
                  <a:schemeClr val="tx1"/>
                </a:solidFill>
                <a:latin typeface="HSE Sans" panose="02000000000000000000" pitchFamily="2" charset="0"/>
                <a:ea typeface="+mj-ea"/>
                <a:cs typeface="+mj-cs"/>
              </a:defRPr>
            </a:lvl1pPr>
          </a:lstStyle>
          <a:p>
            <a:pPr algn="ctr"/>
            <a:r>
              <a:rPr lang="en-US" sz="1600" dirty="0">
                <a:latin typeface="Futura Round Demi" pitchFamily="2" charset="0"/>
              </a:rPr>
              <a:t>Match mean nothing</a:t>
            </a:r>
          </a:p>
        </p:txBody>
      </p:sp>
      <p:sp>
        <p:nvSpPr>
          <p:cNvPr id="44" name="Google Shape;1858;p56">
            <a:extLst>
              <a:ext uri="{FF2B5EF4-FFF2-40B4-BE49-F238E27FC236}">
                <a16:creationId xmlns:a16="http://schemas.microsoft.com/office/drawing/2014/main" id="{9678E769-7E3C-78FD-37EB-A4AD99E2A4B6}"/>
              </a:ext>
            </a:extLst>
          </p:cNvPr>
          <p:cNvSpPr txBox="1">
            <a:spLocks/>
          </p:cNvSpPr>
          <p:nvPr/>
        </p:nvSpPr>
        <p:spPr>
          <a:xfrm>
            <a:off x="6938423" y="3608567"/>
            <a:ext cx="2571404" cy="349562"/>
          </a:xfrm>
          <a:prstGeom prst="rect">
            <a:avLst/>
          </a:prstGeom>
        </p:spPr>
        <p:txBody>
          <a:bodyPr spcFirstLastPara="1" wrap="square" lIns="0" tIns="0" rIns="0" bIns="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None/>
            </a:pPr>
            <a:r>
              <a:rPr lang="en-US" sz="1200" dirty="0">
                <a:latin typeface="Futura Round Demi"/>
              </a:rPr>
              <a:t>In case of recommendation system based on photo</a:t>
            </a:r>
            <a:r>
              <a:rPr lang="ru-RU" sz="1200" dirty="0">
                <a:latin typeface="Futura Round Demi"/>
              </a:rPr>
              <a:t> (</a:t>
            </a:r>
            <a:r>
              <a:rPr lang="en-US" sz="1200" dirty="0">
                <a:latin typeface="Futura Round Demi"/>
              </a:rPr>
              <a:t>like in tinder)</a:t>
            </a:r>
          </a:p>
        </p:txBody>
      </p:sp>
      <p:sp>
        <p:nvSpPr>
          <p:cNvPr id="45" name="Title 7">
            <a:extLst>
              <a:ext uri="{FF2B5EF4-FFF2-40B4-BE49-F238E27FC236}">
                <a16:creationId xmlns:a16="http://schemas.microsoft.com/office/drawing/2014/main" id="{ADE2F4C0-7BCD-DBF4-3802-E93055BD937B}"/>
              </a:ext>
            </a:extLst>
          </p:cNvPr>
          <p:cNvSpPr txBox="1">
            <a:spLocks/>
          </p:cNvSpPr>
          <p:nvPr/>
        </p:nvSpPr>
        <p:spPr>
          <a:xfrm>
            <a:off x="6904999" y="3343884"/>
            <a:ext cx="1691248" cy="277296"/>
          </a:xfrm>
          <a:prstGeom prst="rect">
            <a:avLst/>
          </a:prstGeom>
        </p:spPr>
        <p:txBody>
          <a:bodyPr vert="horz" lIns="0" tIns="0" rIns="0" bIns="0" rtlCol="0" anchor="t">
            <a:normAutofit/>
          </a:bodyPr>
          <a:lstStyle>
            <a:lvl1pPr algn="l" defTabSz="914400" rtl="0" eaLnBrk="1" latinLnBrk="0" hangingPunct="1">
              <a:lnSpc>
                <a:spcPct val="100000"/>
              </a:lnSpc>
              <a:spcBef>
                <a:spcPct val="0"/>
              </a:spcBef>
              <a:buNone/>
              <a:defRPr sz="2400" b="0" i="0" kern="1200">
                <a:solidFill>
                  <a:schemeClr val="tx1"/>
                </a:solidFill>
                <a:latin typeface="HSE Sans" panose="02000000000000000000" pitchFamily="2" charset="0"/>
                <a:ea typeface="+mj-ea"/>
                <a:cs typeface="+mj-cs"/>
              </a:defRPr>
            </a:lvl1pPr>
          </a:lstStyle>
          <a:p>
            <a:pPr algn="ctr"/>
            <a:r>
              <a:rPr lang="en-US" sz="1600" dirty="0">
                <a:latin typeface="Futura Round Demi" pitchFamily="2" charset="0"/>
              </a:rPr>
              <a:t>Bad differentiation</a:t>
            </a:r>
          </a:p>
        </p:txBody>
      </p:sp>
      <p:sp>
        <p:nvSpPr>
          <p:cNvPr id="48" name="Oval 47">
            <a:extLst>
              <a:ext uri="{FF2B5EF4-FFF2-40B4-BE49-F238E27FC236}">
                <a16:creationId xmlns:a16="http://schemas.microsoft.com/office/drawing/2014/main" id="{D664C796-0251-65CB-5DE0-F3BC3DACD6BB}"/>
              </a:ext>
            </a:extLst>
          </p:cNvPr>
          <p:cNvSpPr/>
          <p:nvPr/>
        </p:nvSpPr>
        <p:spPr>
          <a:xfrm>
            <a:off x="6338858" y="3468784"/>
            <a:ext cx="421139" cy="418795"/>
          </a:xfrm>
          <a:prstGeom prst="ellipse">
            <a:avLst/>
          </a:prstGeom>
          <a:solidFill>
            <a:srgbClr val="F27312"/>
          </a:solidFill>
          <a:ln>
            <a:solidFill>
              <a:srgbClr val="F2731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Graphic 46">
            <a:extLst>
              <a:ext uri="{FF2B5EF4-FFF2-40B4-BE49-F238E27FC236}">
                <a16:creationId xmlns:a16="http://schemas.microsoft.com/office/drawing/2014/main" id="{93ACF7A2-8BF8-1A89-5C8B-C78D7E6A88F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452710" y="3554748"/>
            <a:ext cx="228600" cy="228600"/>
          </a:xfrm>
          <a:prstGeom prst="rect">
            <a:avLst/>
          </a:prstGeom>
        </p:spPr>
      </p:pic>
      <p:sp>
        <p:nvSpPr>
          <p:cNvPr id="49" name="Oval 48">
            <a:extLst>
              <a:ext uri="{FF2B5EF4-FFF2-40B4-BE49-F238E27FC236}">
                <a16:creationId xmlns:a16="http://schemas.microsoft.com/office/drawing/2014/main" id="{0B2E7863-5C51-EF90-34F5-0C74D02FDF50}"/>
              </a:ext>
            </a:extLst>
          </p:cNvPr>
          <p:cNvSpPr/>
          <p:nvPr/>
        </p:nvSpPr>
        <p:spPr>
          <a:xfrm>
            <a:off x="6342957" y="4403139"/>
            <a:ext cx="421139" cy="418795"/>
          </a:xfrm>
          <a:prstGeom prst="ellipse">
            <a:avLst/>
          </a:prstGeom>
          <a:solidFill>
            <a:srgbClr val="F27312"/>
          </a:solidFill>
          <a:ln>
            <a:solidFill>
              <a:srgbClr val="F2731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Oval 49">
            <a:extLst>
              <a:ext uri="{FF2B5EF4-FFF2-40B4-BE49-F238E27FC236}">
                <a16:creationId xmlns:a16="http://schemas.microsoft.com/office/drawing/2014/main" id="{CF94ED3F-6F38-3E77-391F-AEBD504504C7}"/>
              </a:ext>
            </a:extLst>
          </p:cNvPr>
          <p:cNvSpPr/>
          <p:nvPr/>
        </p:nvSpPr>
        <p:spPr>
          <a:xfrm>
            <a:off x="6338602" y="5334285"/>
            <a:ext cx="421139" cy="418795"/>
          </a:xfrm>
          <a:prstGeom prst="ellipse">
            <a:avLst/>
          </a:prstGeom>
          <a:solidFill>
            <a:srgbClr val="F27312"/>
          </a:solidFill>
          <a:ln>
            <a:solidFill>
              <a:srgbClr val="F2731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2" name="Graphic 51">
            <a:extLst>
              <a:ext uri="{FF2B5EF4-FFF2-40B4-BE49-F238E27FC236}">
                <a16:creationId xmlns:a16="http://schemas.microsoft.com/office/drawing/2014/main" id="{C3851CDB-0810-ECB8-8DF7-A4ABF1AF686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438953" y="4473151"/>
            <a:ext cx="278770" cy="278770"/>
          </a:xfrm>
          <a:prstGeom prst="rect">
            <a:avLst/>
          </a:prstGeom>
        </p:spPr>
      </p:pic>
      <p:sp>
        <p:nvSpPr>
          <p:cNvPr id="53" name="Google Shape;1858;p56">
            <a:extLst>
              <a:ext uri="{FF2B5EF4-FFF2-40B4-BE49-F238E27FC236}">
                <a16:creationId xmlns:a16="http://schemas.microsoft.com/office/drawing/2014/main" id="{F43A4B9A-98CE-167F-8DF2-F218704CC484}"/>
              </a:ext>
            </a:extLst>
          </p:cNvPr>
          <p:cNvSpPr txBox="1">
            <a:spLocks/>
          </p:cNvSpPr>
          <p:nvPr/>
        </p:nvSpPr>
        <p:spPr>
          <a:xfrm>
            <a:off x="6923847" y="4557375"/>
            <a:ext cx="2571404" cy="349562"/>
          </a:xfrm>
          <a:prstGeom prst="rect">
            <a:avLst/>
          </a:prstGeom>
        </p:spPr>
        <p:txBody>
          <a:bodyPr spcFirstLastPara="1" wrap="square" lIns="0" tIns="0" rIns="0" bIns="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None/>
            </a:pPr>
            <a:r>
              <a:rPr lang="en-US" sz="1200" dirty="0">
                <a:latin typeface="Futura Round Demi"/>
              </a:rPr>
              <a:t>Solution: preliminary information, using </a:t>
            </a:r>
            <a:r>
              <a:rPr lang="en-US" sz="1200" dirty="0" err="1">
                <a:latin typeface="Futura Round Demi"/>
              </a:rPr>
              <a:t>Plutchik’s</a:t>
            </a:r>
            <a:r>
              <a:rPr lang="en-US" sz="1200" dirty="0">
                <a:latin typeface="Futura Round Demi"/>
              </a:rPr>
              <a:t> wheel of emotions, events analysis</a:t>
            </a:r>
          </a:p>
        </p:txBody>
      </p:sp>
      <p:sp>
        <p:nvSpPr>
          <p:cNvPr id="54" name="Title 7">
            <a:extLst>
              <a:ext uri="{FF2B5EF4-FFF2-40B4-BE49-F238E27FC236}">
                <a16:creationId xmlns:a16="http://schemas.microsoft.com/office/drawing/2014/main" id="{318D447B-BCB3-A2E5-6959-4D1956F58770}"/>
              </a:ext>
            </a:extLst>
          </p:cNvPr>
          <p:cNvSpPr txBox="1">
            <a:spLocks/>
          </p:cNvSpPr>
          <p:nvPr/>
        </p:nvSpPr>
        <p:spPr>
          <a:xfrm>
            <a:off x="6893105" y="4220426"/>
            <a:ext cx="2271169" cy="282898"/>
          </a:xfrm>
          <a:prstGeom prst="rect">
            <a:avLst/>
          </a:prstGeom>
        </p:spPr>
        <p:txBody>
          <a:bodyPr vert="horz" lIns="0" tIns="0" rIns="0" bIns="0" rtlCol="0" anchor="t">
            <a:normAutofit/>
          </a:bodyPr>
          <a:lstStyle>
            <a:lvl1pPr algn="l" defTabSz="914400" rtl="0" eaLnBrk="1" latinLnBrk="0" hangingPunct="1">
              <a:lnSpc>
                <a:spcPct val="100000"/>
              </a:lnSpc>
              <a:spcBef>
                <a:spcPct val="0"/>
              </a:spcBef>
              <a:buNone/>
              <a:defRPr sz="2400" b="0" i="0" kern="1200">
                <a:solidFill>
                  <a:schemeClr val="tx1"/>
                </a:solidFill>
                <a:latin typeface="HSE Sans" panose="02000000000000000000" pitchFamily="2" charset="0"/>
                <a:ea typeface="+mj-ea"/>
                <a:cs typeface="+mj-cs"/>
              </a:defRPr>
            </a:lvl1pPr>
          </a:lstStyle>
          <a:p>
            <a:pPr algn="ctr"/>
            <a:r>
              <a:rPr lang="en-US" sz="1600" dirty="0">
                <a:latin typeface="Futura Round Demi" pitchFamily="2" charset="0"/>
              </a:rPr>
              <a:t>Data for recommendation</a:t>
            </a:r>
          </a:p>
        </p:txBody>
      </p:sp>
      <p:sp>
        <p:nvSpPr>
          <p:cNvPr id="55" name="Google Shape;1858;p56">
            <a:extLst>
              <a:ext uri="{FF2B5EF4-FFF2-40B4-BE49-F238E27FC236}">
                <a16:creationId xmlns:a16="http://schemas.microsoft.com/office/drawing/2014/main" id="{05C8300F-A954-0798-A0FA-2791D8EC85BE}"/>
              </a:ext>
            </a:extLst>
          </p:cNvPr>
          <p:cNvSpPr txBox="1">
            <a:spLocks/>
          </p:cNvSpPr>
          <p:nvPr/>
        </p:nvSpPr>
        <p:spPr>
          <a:xfrm>
            <a:off x="6921378" y="5495326"/>
            <a:ext cx="2571404" cy="349562"/>
          </a:xfrm>
          <a:prstGeom prst="rect">
            <a:avLst/>
          </a:prstGeom>
        </p:spPr>
        <p:txBody>
          <a:bodyPr spcFirstLastPara="1" wrap="square" lIns="0" tIns="0" rIns="0" bIns="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None/>
            </a:pPr>
            <a:r>
              <a:rPr lang="en-US" sz="1200" dirty="0">
                <a:latin typeface="Futura Round Demi"/>
              </a:rPr>
              <a:t>It is not a problem for our solution cause pertinent information will be obtained by people’s activity</a:t>
            </a:r>
          </a:p>
        </p:txBody>
      </p:sp>
      <p:sp>
        <p:nvSpPr>
          <p:cNvPr id="56" name="Title 7">
            <a:extLst>
              <a:ext uri="{FF2B5EF4-FFF2-40B4-BE49-F238E27FC236}">
                <a16:creationId xmlns:a16="http://schemas.microsoft.com/office/drawing/2014/main" id="{8B5EDD95-F908-BC36-EA38-2187EBC4AB62}"/>
              </a:ext>
            </a:extLst>
          </p:cNvPr>
          <p:cNvSpPr txBox="1">
            <a:spLocks/>
          </p:cNvSpPr>
          <p:nvPr/>
        </p:nvSpPr>
        <p:spPr>
          <a:xfrm>
            <a:off x="6904999" y="5158377"/>
            <a:ext cx="1691248" cy="277296"/>
          </a:xfrm>
          <a:prstGeom prst="rect">
            <a:avLst/>
          </a:prstGeom>
        </p:spPr>
        <p:txBody>
          <a:bodyPr vert="horz" lIns="0" tIns="0" rIns="0" bIns="0" rtlCol="0" anchor="t">
            <a:normAutofit/>
          </a:bodyPr>
          <a:lstStyle>
            <a:lvl1pPr algn="l" defTabSz="914400" rtl="0" eaLnBrk="1" latinLnBrk="0" hangingPunct="1">
              <a:lnSpc>
                <a:spcPct val="100000"/>
              </a:lnSpc>
              <a:spcBef>
                <a:spcPct val="0"/>
              </a:spcBef>
              <a:buNone/>
              <a:defRPr sz="2400" b="0" i="0" kern="1200">
                <a:solidFill>
                  <a:schemeClr val="tx1"/>
                </a:solidFill>
                <a:latin typeface="HSE Sans" panose="02000000000000000000" pitchFamily="2" charset="0"/>
                <a:ea typeface="+mj-ea"/>
                <a:cs typeface="+mj-cs"/>
              </a:defRPr>
            </a:lvl1pPr>
          </a:lstStyle>
          <a:p>
            <a:r>
              <a:rPr lang="en-US" sz="1600" dirty="0">
                <a:latin typeface="Futura Round Demi" pitchFamily="2" charset="0"/>
              </a:rPr>
              <a:t>Empty profiles</a:t>
            </a:r>
          </a:p>
        </p:txBody>
      </p:sp>
      <p:pic>
        <p:nvPicPr>
          <p:cNvPr id="58" name="Graphic 57">
            <a:extLst>
              <a:ext uri="{FF2B5EF4-FFF2-40B4-BE49-F238E27FC236}">
                <a16:creationId xmlns:a16="http://schemas.microsoft.com/office/drawing/2014/main" id="{96357890-AF0E-98E4-2EDC-3B527D6487A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428644" y="5413897"/>
            <a:ext cx="262217" cy="262217"/>
          </a:xfrm>
          <a:prstGeom prst="rect">
            <a:avLst/>
          </a:prstGeom>
        </p:spPr>
      </p:pic>
      <p:sp>
        <p:nvSpPr>
          <p:cNvPr id="59" name="Google Shape;1858;p56">
            <a:extLst>
              <a:ext uri="{FF2B5EF4-FFF2-40B4-BE49-F238E27FC236}">
                <a16:creationId xmlns:a16="http://schemas.microsoft.com/office/drawing/2014/main" id="{B31D43CB-E0D5-30BC-E976-84D8B22686FA}"/>
              </a:ext>
            </a:extLst>
          </p:cNvPr>
          <p:cNvSpPr txBox="1">
            <a:spLocks/>
          </p:cNvSpPr>
          <p:nvPr/>
        </p:nvSpPr>
        <p:spPr>
          <a:xfrm>
            <a:off x="2434808" y="2641902"/>
            <a:ext cx="2332731" cy="349562"/>
          </a:xfrm>
          <a:prstGeom prst="rect">
            <a:avLst/>
          </a:prstGeom>
        </p:spPr>
        <p:txBody>
          <a:bodyPr spcFirstLastPara="1" wrap="square" lIns="0" tIns="0" rIns="0" bIns="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None/>
            </a:pPr>
            <a:r>
              <a:rPr lang="en-US" sz="1200" dirty="0">
                <a:latin typeface="Futura Round Demi"/>
              </a:rPr>
              <a:t>Recommender system based on music preferences</a:t>
            </a:r>
          </a:p>
        </p:txBody>
      </p:sp>
      <p:sp>
        <p:nvSpPr>
          <p:cNvPr id="60" name="Title 7">
            <a:extLst>
              <a:ext uri="{FF2B5EF4-FFF2-40B4-BE49-F238E27FC236}">
                <a16:creationId xmlns:a16="http://schemas.microsoft.com/office/drawing/2014/main" id="{05766475-EBBD-E0EE-787D-A594B078AE95}"/>
              </a:ext>
            </a:extLst>
          </p:cNvPr>
          <p:cNvSpPr txBox="1">
            <a:spLocks/>
          </p:cNvSpPr>
          <p:nvPr/>
        </p:nvSpPr>
        <p:spPr>
          <a:xfrm>
            <a:off x="2429610" y="2383854"/>
            <a:ext cx="2047534" cy="248582"/>
          </a:xfrm>
          <a:prstGeom prst="rect">
            <a:avLst/>
          </a:prstGeom>
        </p:spPr>
        <p:txBody>
          <a:bodyPr vert="horz" lIns="0" tIns="0" rIns="0" bIns="0" rtlCol="0" anchor="t">
            <a:noAutofit/>
          </a:bodyPr>
          <a:lstStyle>
            <a:lvl1pPr algn="l" defTabSz="914400" rtl="0" eaLnBrk="1" latinLnBrk="0" hangingPunct="1">
              <a:lnSpc>
                <a:spcPct val="100000"/>
              </a:lnSpc>
              <a:spcBef>
                <a:spcPct val="0"/>
              </a:spcBef>
              <a:buNone/>
              <a:defRPr sz="2400" b="0" i="0" kern="1200">
                <a:solidFill>
                  <a:schemeClr val="tx1"/>
                </a:solidFill>
                <a:latin typeface="HSE Sans" panose="02000000000000000000" pitchFamily="2" charset="0"/>
                <a:ea typeface="+mj-ea"/>
                <a:cs typeface="+mj-cs"/>
              </a:defRPr>
            </a:lvl1pPr>
          </a:lstStyle>
          <a:p>
            <a:r>
              <a:rPr lang="en-US" sz="1600" dirty="0">
                <a:latin typeface="Futura Round Demi" pitchFamily="2" charset="0"/>
              </a:rPr>
              <a:t>Music</a:t>
            </a:r>
            <a:r>
              <a:rPr lang="ru-RU" sz="1600" dirty="0">
                <a:latin typeface="Futura Round Demi" pitchFamily="2" charset="0"/>
              </a:rPr>
              <a:t> </a:t>
            </a:r>
            <a:r>
              <a:rPr lang="en-US" sz="1600" dirty="0">
                <a:latin typeface="Futura Round Demi" pitchFamily="2" charset="0"/>
              </a:rPr>
              <a:t>synchronization</a:t>
            </a:r>
          </a:p>
        </p:txBody>
      </p:sp>
      <p:sp>
        <p:nvSpPr>
          <p:cNvPr id="61" name="Oval 60">
            <a:extLst>
              <a:ext uri="{FF2B5EF4-FFF2-40B4-BE49-F238E27FC236}">
                <a16:creationId xmlns:a16="http://schemas.microsoft.com/office/drawing/2014/main" id="{75107CA1-E6AD-99D1-A70B-4D1A630141AF}"/>
              </a:ext>
            </a:extLst>
          </p:cNvPr>
          <p:cNvSpPr/>
          <p:nvPr/>
        </p:nvSpPr>
        <p:spPr>
          <a:xfrm>
            <a:off x="4846434" y="2473997"/>
            <a:ext cx="572246" cy="553476"/>
          </a:xfrm>
          <a:prstGeom prst="ellipse">
            <a:avLst/>
          </a:prstGeom>
          <a:noFill/>
          <a:ln>
            <a:solidFill>
              <a:srgbClr val="00C5B6"/>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36367E47-D0B9-677B-2EDD-726F716C4AB6}"/>
              </a:ext>
            </a:extLst>
          </p:cNvPr>
          <p:cNvSpPr/>
          <p:nvPr/>
        </p:nvSpPr>
        <p:spPr>
          <a:xfrm>
            <a:off x="4938252" y="2549922"/>
            <a:ext cx="421139" cy="418795"/>
          </a:xfrm>
          <a:prstGeom prst="ellipse">
            <a:avLst/>
          </a:prstGeom>
          <a:solidFill>
            <a:srgbClr val="00C5B6"/>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1FDC3FA4-7158-1392-C172-F8AA2F29B995}"/>
              </a:ext>
            </a:extLst>
          </p:cNvPr>
          <p:cNvSpPr/>
          <p:nvPr/>
        </p:nvSpPr>
        <p:spPr>
          <a:xfrm>
            <a:off x="4844222" y="3396442"/>
            <a:ext cx="572246" cy="553476"/>
          </a:xfrm>
          <a:prstGeom prst="ellipse">
            <a:avLst/>
          </a:prstGeom>
          <a:noFill/>
          <a:ln>
            <a:solidFill>
              <a:srgbClr val="00C5B6"/>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4" name="Oval 1023">
            <a:extLst>
              <a:ext uri="{FF2B5EF4-FFF2-40B4-BE49-F238E27FC236}">
                <a16:creationId xmlns:a16="http://schemas.microsoft.com/office/drawing/2014/main" id="{2DCCAA2F-DD5E-0966-3869-3F7B53AC751C}"/>
              </a:ext>
            </a:extLst>
          </p:cNvPr>
          <p:cNvSpPr/>
          <p:nvPr/>
        </p:nvSpPr>
        <p:spPr>
          <a:xfrm>
            <a:off x="4936040" y="3468784"/>
            <a:ext cx="421139" cy="418795"/>
          </a:xfrm>
          <a:prstGeom prst="ellipse">
            <a:avLst/>
          </a:prstGeom>
          <a:solidFill>
            <a:srgbClr val="00C5B6"/>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5" name="Oval 1024">
            <a:extLst>
              <a:ext uri="{FF2B5EF4-FFF2-40B4-BE49-F238E27FC236}">
                <a16:creationId xmlns:a16="http://schemas.microsoft.com/office/drawing/2014/main" id="{968D44B0-92F9-7A03-42B4-90E1C5FF3BF5}"/>
              </a:ext>
            </a:extLst>
          </p:cNvPr>
          <p:cNvSpPr/>
          <p:nvPr/>
        </p:nvSpPr>
        <p:spPr>
          <a:xfrm>
            <a:off x="4844222" y="4341824"/>
            <a:ext cx="572246" cy="553476"/>
          </a:xfrm>
          <a:prstGeom prst="ellipse">
            <a:avLst/>
          </a:prstGeom>
          <a:noFill/>
          <a:ln>
            <a:solidFill>
              <a:srgbClr val="00C5B6"/>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7" name="Oval 1026">
            <a:extLst>
              <a:ext uri="{FF2B5EF4-FFF2-40B4-BE49-F238E27FC236}">
                <a16:creationId xmlns:a16="http://schemas.microsoft.com/office/drawing/2014/main" id="{A4EE9C3F-EB77-016B-8504-D263E7BA6C76}"/>
              </a:ext>
            </a:extLst>
          </p:cNvPr>
          <p:cNvSpPr/>
          <p:nvPr/>
        </p:nvSpPr>
        <p:spPr>
          <a:xfrm>
            <a:off x="4936040" y="4414166"/>
            <a:ext cx="421139" cy="418795"/>
          </a:xfrm>
          <a:prstGeom prst="ellipse">
            <a:avLst/>
          </a:prstGeom>
          <a:solidFill>
            <a:srgbClr val="00C5B6"/>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8" name="Oval 1027">
            <a:extLst>
              <a:ext uri="{FF2B5EF4-FFF2-40B4-BE49-F238E27FC236}">
                <a16:creationId xmlns:a16="http://schemas.microsoft.com/office/drawing/2014/main" id="{DFD88FD8-D110-89DA-72DF-2077B2C4B6EE}"/>
              </a:ext>
            </a:extLst>
          </p:cNvPr>
          <p:cNvSpPr/>
          <p:nvPr/>
        </p:nvSpPr>
        <p:spPr>
          <a:xfrm>
            <a:off x="4844222" y="5264778"/>
            <a:ext cx="572246" cy="553476"/>
          </a:xfrm>
          <a:prstGeom prst="ellipse">
            <a:avLst/>
          </a:prstGeom>
          <a:noFill/>
          <a:ln>
            <a:solidFill>
              <a:srgbClr val="00C5B6"/>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9" name="Oval 1028">
            <a:extLst>
              <a:ext uri="{FF2B5EF4-FFF2-40B4-BE49-F238E27FC236}">
                <a16:creationId xmlns:a16="http://schemas.microsoft.com/office/drawing/2014/main" id="{21BA50A4-E072-FA90-BE21-31E955F0988A}"/>
              </a:ext>
            </a:extLst>
          </p:cNvPr>
          <p:cNvSpPr/>
          <p:nvPr/>
        </p:nvSpPr>
        <p:spPr>
          <a:xfrm>
            <a:off x="4936040" y="5337120"/>
            <a:ext cx="421139" cy="418795"/>
          </a:xfrm>
          <a:prstGeom prst="ellipse">
            <a:avLst/>
          </a:prstGeom>
          <a:solidFill>
            <a:srgbClr val="00C5B6"/>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3" name="Graphic 1032">
            <a:extLst>
              <a:ext uri="{FF2B5EF4-FFF2-40B4-BE49-F238E27FC236}">
                <a16:creationId xmlns:a16="http://schemas.microsoft.com/office/drawing/2014/main" id="{9A6E6509-BA0A-5AC4-FCAC-C713DB54399A}"/>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996468" y="2628650"/>
            <a:ext cx="242319" cy="242319"/>
          </a:xfrm>
          <a:prstGeom prst="rect">
            <a:avLst/>
          </a:prstGeom>
        </p:spPr>
      </p:pic>
      <p:pic>
        <p:nvPicPr>
          <p:cNvPr id="1035" name="Graphic 1034">
            <a:extLst>
              <a:ext uri="{FF2B5EF4-FFF2-40B4-BE49-F238E27FC236}">
                <a16:creationId xmlns:a16="http://schemas.microsoft.com/office/drawing/2014/main" id="{A9A2B5BF-0377-C4D7-33BC-D9AA4E9A0A33}"/>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007537" y="3540655"/>
            <a:ext cx="278144" cy="278144"/>
          </a:xfrm>
          <a:prstGeom prst="rect">
            <a:avLst/>
          </a:prstGeom>
        </p:spPr>
      </p:pic>
      <p:pic>
        <p:nvPicPr>
          <p:cNvPr id="1037" name="Graphic 1036">
            <a:extLst>
              <a:ext uri="{FF2B5EF4-FFF2-40B4-BE49-F238E27FC236}">
                <a16:creationId xmlns:a16="http://schemas.microsoft.com/office/drawing/2014/main" id="{99620240-8998-3D66-CEB0-020BD4D180D0}"/>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4997804" y="4493293"/>
            <a:ext cx="248952" cy="248952"/>
          </a:xfrm>
          <a:prstGeom prst="rect">
            <a:avLst/>
          </a:prstGeom>
        </p:spPr>
      </p:pic>
      <p:sp>
        <p:nvSpPr>
          <p:cNvPr id="1038" name="Google Shape;1858;p56">
            <a:extLst>
              <a:ext uri="{FF2B5EF4-FFF2-40B4-BE49-F238E27FC236}">
                <a16:creationId xmlns:a16="http://schemas.microsoft.com/office/drawing/2014/main" id="{39CED222-2923-FB32-3B82-9D4A4F918E9F}"/>
              </a:ext>
            </a:extLst>
          </p:cNvPr>
          <p:cNvSpPr txBox="1">
            <a:spLocks/>
          </p:cNvSpPr>
          <p:nvPr/>
        </p:nvSpPr>
        <p:spPr>
          <a:xfrm>
            <a:off x="2432445" y="3614536"/>
            <a:ext cx="2571404" cy="349562"/>
          </a:xfrm>
          <a:prstGeom prst="rect">
            <a:avLst/>
          </a:prstGeom>
        </p:spPr>
        <p:txBody>
          <a:bodyPr spcFirstLastPara="1" wrap="square" lIns="0" tIns="0" rIns="0" bIns="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None/>
            </a:pPr>
            <a:r>
              <a:rPr lang="en-US" sz="1200" dirty="0">
                <a:latin typeface="Futura Round Demi"/>
              </a:rPr>
              <a:t>Cards system made a revolution in dating apps and not only there</a:t>
            </a:r>
          </a:p>
        </p:txBody>
      </p:sp>
      <p:sp>
        <p:nvSpPr>
          <p:cNvPr id="1039" name="Title 7">
            <a:extLst>
              <a:ext uri="{FF2B5EF4-FFF2-40B4-BE49-F238E27FC236}">
                <a16:creationId xmlns:a16="http://schemas.microsoft.com/office/drawing/2014/main" id="{B4C75035-1698-56A0-455B-619DB0ADBCDA}"/>
              </a:ext>
            </a:extLst>
          </p:cNvPr>
          <p:cNvSpPr txBox="1">
            <a:spLocks/>
          </p:cNvSpPr>
          <p:nvPr/>
        </p:nvSpPr>
        <p:spPr>
          <a:xfrm>
            <a:off x="2435096" y="3344181"/>
            <a:ext cx="1717180" cy="248582"/>
          </a:xfrm>
          <a:prstGeom prst="rect">
            <a:avLst/>
          </a:prstGeom>
        </p:spPr>
        <p:txBody>
          <a:bodyPr vert="horz" lIns="0" tIns="0" rIns="0" bIns="0" rtlCol="0" anchor="t">
            <a:normAutofit/>
          </a:bodyPr>
          <a:lstStyle>
            <a:lvl1pPr algn="l" defTabSz="914400" rtl="0" eaLnBrk="1" latinLnBrk="0" hangingPunct="1">
              <a:lnSpc>
                <a:spcPct val="100000"/>
              </a:lnSpc>
              <a:spcBef>
                <a:spcPct val="0"/>
              </a:spcBef>
              <a:buNone/>
              <a:defRPr sz="2400" b="0" i="0" kern="1200">
                <a:solidFill>
                  <a:schemeClr val="tx1"/>
                </a:solidFill>
                <a:latin typeface="HSE Sans" panose="02000000000000000000" pitchFamily="2" charset="0"/>
                <a:ea typeface="+mj-ea"/>
                <a:cs typeface="+mj-cs"/>
              </a:defRPr>
            </a:lvl1pPr>
          </a:lstStyle>
          <a:p>
            <a:r>
              <a:rPr lang="en-US" sz="1600" dirty="0">
                <a:latin typeface="Futura Round Demi" pitchFamily="2" charset="0"/>
              </a:rPr>
              <a:t>Swipes</a:t>
            </a:r>
          </a:p>
        </p:txBody>
      </p:sp>
      <p:sp>
        <p:nvSpPr>
          <p:cNvPr id="1040" name="Google Shape;1858;p56">
            <a:extLst>
              <a:ext uri="{FF2B5EF4-FFF2-40B4-BE49-F238E27FC236}">
                <a16:creationId xmlns:a16="http://schemas.microsoft.com/office/drawing/2014/main" id="{7F784077-D812-ADD5-F782-1525B8CEB7A2}"/>
              </a:ext>
            </a:extLst>
          </p:cNvPr>
          <p:cNvSpPr txBox="1">
            <a:spLocks/>
          </p:cNvSpPr>
          <p:nvPr/>
        </p:nvSpPr>
        <p:spPr>
          <a:xfrm>
            <a:off x="2436133" y="4524721"/>
            <a:ext cx="2331406" cy="349562"/>
          </a:xfrm>
          <a:prstGeom prst="rect">
            <a:avLst/>
          </a:prstGeom>
        </p:spPr>
        <p:txBody>
          <a:bodyPr spcFirstLastPara="1" wrap="square" lIns="0" tIns="0" rIns="0" bIns="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None/>
            </a:pPr>
            <a:r>
              <a:rPr lang="en-US" sz="1200" dirty="0">
                <a:latin typeface="Futura Round Demi"/>
              </a:rPr>
              <a:t>It is even more relevant for our idea of events and recommendations</a:t>
            </a:r>
          </a:p>
        </p:txBody>
      </p:sp>
      <p:sp>
        <p:nvSpPr>
          <p:cNvPr id="1041" name="Title 7">
            <a:extLst>
              <a:ext uri="{FF2B5EF4-FFF2-40B4-BE49-F238E27FC236}">
                <a16:creationId xmlns:a16="http://schemas.microsoft.com/office/drawing/2014/main" id="{3BB0622E-17E5-1497-3A93-57B70E2EEB39}"/>
              </a:ext>
            </a:extLst>
          </p:cNvPr>
          <p:cNvSpPr txBox="1">
            <a:spLocks/>
          </p:cNvSpPr>
          <p:nvPr/>
        </p:nvSpPr>
        <p:spPr>
          <a:xfrm>
            <a:off x="2438784" y="4254366"/>
            <a:ext cx="1717180" cy="248582"/>
          </a:xfrm>
          <a:prstGeom prst="rect">
            <a:avLst/>
          </a:prstGeom>
        </p:spPr>
        <p:txBody>
          <a:bodyPr vert="horz" lIns="0" tIns="0" rIns="0" bIns="0" rtlCol="0" anchor="t">
            <a:normAutofit/>
          </a:bodyPr>
          <a:lstStyle>
            <a:lvl1pPr algn="l" defTabSz="914400" rtl="0" eaLnBrk="1" latinLnBrk="0" hangingPunct="1">
              <a:lnSpc>
                <a:spcPct val="100000"/>
              </a:lnSpc>
              <a:spcBef>
                <a:spcPct val="0"/>
              </a:spcBef>
              <a:buNone/>
              <a:defRPr sz="2400" b="0" i="0" kern="1200">
                <a:solidFill>
                  <a:schemeClr val="tx1"/>
                </a:solidFill>
                <a:latin typeface="HSE Sans" panose="02000000000000000000" pitchFamily="2" charset="0"/>
                <a:ea typeface="+mj-ea"/>
                <a:cs typeface="+mj-cs"/>
              </a:defRPr>
            </a:lvl1pPr>
          </a:lstStyle>
          <a:p>
            <a:r>
              <a:rPr lang="en-US" sz="1600" dirty="0">
                <a:latin typeface="Futura Round Demi" pitchFamily="2" charset="0"/>
              </a:rPr>
              <a:t>Geopositioned</a:t>
            </a:r>
          </a:p>
        </p:txBody>
      </p:sp>
      <p:sp>
        <p:nvSpPr>
          <p:cNvPr id="1042" name="Google Shape;1858;p56">
            <a:extLst>
              <a:ext uri="{FF2B5EF4-FFF2-40B4-BE49-F238E27FC236}">
                <a16:creationId xmlns:a16="http://schemas.microsoft.com/office/drawing/2014/main" id="{E8328E50-CA87-7074-7601-5D52C7277768}"/>
              </a:ext>
            </a:extLst>
          </p:cNvPr>
          <p:cNvSpPr txBox="1">
            <a:spLocks/>
          </p:cNvSpPr>
          <p:nvPr/>
        </p:nvSpPr>
        <p:spPr>
          <a:xfrm>
            <a:off x="2429610" y="5416288"/>
            <a:ext cx="2571404" cy="349562"/>
          </a:xfrm>
          <a:prstGeom prst="rect">
            <a:avLst/>
          </a:prstGeom>
        </p:spPr>
        <p:txBody>
          <a:bodyPr spcFirstLastPara="1" wrap="square" lIns="0" tIns="0" rIns="0" bIns="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None/>
            </a:pPr>
            <a:r>
              <a:rPr lang="en-US" sz="1200" dirty="0">
                <a:latin typeface="Futura Round Demi"/>
              </a:rPr>
              <a:t>Inconspicuous advertising to avoid losing customers.</a:t>
            </a:r>
          </a:p>
        </p:txBody>
      </p:sp>
      <p:sp>
        <p:nvSpPr>
          <p:cNvPr id="1043" name="Title 7">
            <a:extLst>
              <a:ext uri="{FF2B5EF4-FFF2-40B4-BE49-F238E27FC236}">
                <a16:creationId xmlns:a16="http://schemas.microsoft.com/office/drawing/2014/main" id="{11972E4D-9E09-9D68-8F8F-5EDE88ECA118}"/>
              </a:ext>
            </a:extLst>
          </p:cNvPr>
          <p:cNvSpPr txBox="1">
            <a:spLocks/>
          </p:cNvSpPr>
          <p:nvPr/>
        </p:nvSpPr>
        <p:spPr>
          <a:xfrm>
            <a:off x="2432261" y="5145933"/>
            <a:ext cx="1717180" cy="248582"/>
          </a:xfrm>
          <a:prstGeom prst="rect">
            <a:avLst/>
          </a:prstGeom>
        </p:spPr>
        <p:txBody>
          <a:bodyPr vert="horz" lIns="0" tIns="0" rIns="0" bIns="0" rtlCol="0" anchor="t">
            <a:normAutofit/>
          </a:bodyPr>
          <a:lstStyle>
            <a:lvl1pPr algn="l" defTabSz="914400" rtl="0" eaLnBrk="1" latinLnBrk="0" hangingPunct="1">
              <a:lnSpc>
                <a:spcPct val="100000"/>
              </a:lnSpc>
              <a:spcBef>
                <a:spcPct val="0"/>
              </a:spcBef>
              <a:buNone/>
              <a:defRPr sz="2400" b="0" i="0" kern="1200">
                <a:solidFill>
                  <a:schemeClr val="tx1"/>
                </a:solidFill>
                <a:latin typeface="HSE Sans" panose="02000000000000000000" pitchFamily="2" charset="0"/>
                <a:ea typeface="+mj-ea"/>
                <a:cs typeface="+mj-cs"/>
              </a:defRPr>
            </a:lvl1pPr>
          </a:lstStyle>
          <a:p>
            <a:r>
              <a:rPr lang="en-US" sz="1600" dirty="0">
                <a:latin typeface="Futura Round Demi" pitchFamily="2" charset="0"/>
              </a:rPr>
              <a:t>Native ads</a:t>
            </a:r>
          </a:p>
        </p:txBody>
      </p:sp>
      <p:pic>
        <p:nvPicPr>
          <p:cNvPr id="1047" name="Graphic 1046">
            <a:extLst>
              <a:ext uri="{FF2B5EF4-FFF2-40B4-BE49-F238E27FC236}">
                <a16:creationId xmlns:a16="http://schemas.microsoft.com/office/drawing/2014/main" id="{63134C80-7F5F-A0D7-CAAC-11DFE8923D95}"/>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4997578" y="5418790"/>
            <a:ext cx="261240" cy="261240"/>
          </a:xfrm>
          <a:prstGeom prst="rect">
            <a:avLst/>
          </a:prstGeom>
        </p:spPr>
      </p:pic>
    </p:spTree>
    <p:extLst>
      <p:ext uri="{BB962C8B-B14F-4D97-AF65-F5344CB8AC3E}">
        <p14:creationId xmlns:p14="http://schemas.microsoft.com/office/powerpoint/2010/main" val="3206685611"/>
      </p:ext>
    </p:extLst>
  </p:cSld>
  <p:clrMapOvr>
    <a:masterClrMapping/>
  </p:clrMapOvr>
</p:sld>
</file>

<file path=ppt/theme/theme1.xml><?xml version="1.0" encoding="utf-8"?>
<a:theme xmlns:a="http://schemas.openxmlformats.org/drawingml/2006/main" name="Office Theme">
  <a:themeElements>
    <a:clrScheme name="Пользовательские 1">
      <a:dk1>
        <a:srgbClr val="0F2C68"/>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sz="1000" dirty="0">
            <a:latin typeface="HSE Sans" panose="02000000000000000000" pitchFamily="2"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Документ" ma:contentTypeID="0x0101002A9C74E6E830D74E9B0FDDB4017A5417" ma:contentTypeVersion="13" ma:contentTypeDescription="Создание документа." ma:contentTypeScope="" ma:versionID="d4e423622451d608a8a05f4da7a1e1a2">
  <xsd:schema xmlns:xsd="http://www.w3.org/2001/XMLSchema" xmlns:xs="http://www.w3.org/2001/XMLSchema" xmlns:p="http://schemas.microsoft.com/office/2006/metadata/properties" xmlns:ns2="9875bd71-cde8-496c-a136-433f55d5e6d0" xmlns:ns3="e96afe77-3acb-4328-97fc-408e1bde3ecd" targetNamespace="http://schemas.microsoft.com/office/2006/metadata/properties" ma:root="true" ma:fieldsID="4831203c63c08b9f52ea6d3ee0d7a96e" ns2:_="" ns3:_="">
    <xsd:import namespace="9875bd71-cde8-496c-a136-433f55d5e6d0"/>
    <xsd:import namespace="e96afe77-3acb-4328-97fc-408e1bde3ecd"/>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GenerationTime" minOccurs="0"/>
                <xsd:element ref="ns2:MediaServiceEventHashCode" minOccurs="0"/>
                <xsd:element ref="ns2:MediaServiceOCR" minOccurs="0"/>
                <xsd:element ref="ns2:MediaServiceDateTaken" minOccurs="0"/>
                <xsd:element ref="ns2:MediaServiceLocation" minOccurs="0"/>
                <xsd:element ref="ns2:MediaServiceAutoKeyPoints" minOccurs="0"/>
                <xsd:element ref="ns2:MediaServiceKeyPoints" minOccurs="0"/>
                <xsd:element ref="ns3:SharedWithUsers" minOccurs="0"/>
                <xsd:element ref="ns3:SharedWithDetails"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875bd71-cde8-496c-a136-433f55d5e6d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ServiceLocation" ma:index="15" nillable="true" ma:displayName="Location" ma:internalName="MediaServiceLocation"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MediaLengthInSeconds" ma:index="20"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e96afe77-3acb-4328-97fc-408e1bde3ecd" elementFormDefault="qualified">
    <xsd:import namespace="http://schemas.microsoft.com/office/2006/documentManagement/types"/>
    <xsd:import namespace="http://schemas.microsoft.com/office/infopath/2007/PartnerControls"/>
    <xsd:element name="SharedWithUsers" ma:index="18" nillable="true" ma:displayName="Общий доступ с использованием"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Совместно с подробностями"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Тип контента"/>
        <xsd:element ref="dc:title" minOccurs="0" maxOccurs="1" ma:index="4" ma:displayName="Название"/>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4D4651DD-DCCC-4759-B2F6-7F520BDCC2B9}">
  <ds:schemaRefs>
    <ds:schemaRef ds:uri="9875bd71-cde8-496c-a136-433f55d5e6d0"/>
    <ds:schemaRef ds:uri="e96afe77-3acb-4328-97fc-408e1bde3ec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B34386AA-1848-4C75-B336-1053927CB025}">
  <ds:schemaRefs>
    <ds:schemaRef ds:uri="http://schemas.microsoft.com/sharepoint/v3/contenttype/forms"/>
  </ds:schemaRefs>
</ds:datastoreItem>
</file>

<file path=customXml/itemProps3.xml><?xml version="1.0" encoding="utf-8"?>
<ds:datastoreItem xmlns:ds="http://schemas.openxmlformats.org/officeDocument/2006/customXml" ds:itemID="{433DAF31-D8A6-49A0-9A5D-8B2EA5B1C511}">
  <ds:schemaRefs>
    <ds:schemaRef ds:uri="9875bd71-cde8-496c-a136-433f55d5e6d0"/>
    <ds:schemaRef ds:uri="e96afe77-3acb-4328-97fc-408e1bde3ecd"/>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0</TotalTime>
  <Words>1057</Words>
  <Application>Microsoft Office PowerPoint</Application>
  <PresentationFormat>Widescreen</PresentationFormat>
  <Paragraphs>172</Paragraphs>
  <Slides>13</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vt:i4>
      </vt:variant>
    </vt:vector>
  </HeadingPairs>
  <TitlesOfParts>
    <vt:vector size="20" baseType="lpstr">
      <vt:lpstr>Cairo</vt:lpstr>
      <vt:lpstr>Futura Round Demi</vt:lpstr>
      <vt:lpstr>HSE Sans</vt:lpstr>
      <vt:lpstr>Calibri</vt:lpstr>
      <vt:lpstr>Calibri Light</vt:lpstr>
      <vt:lpstr>Arial</vt:lpstr>
      <vt:lpstr>Office Theme</vt:lpstr>
      <vt:lpstr>Person-based recommendation system for making new relationships</vt:lpstr>
      <vt:lpstr>Core Idea</vt:lpstr>
      <vt:lpstr>Problem. Relevance</vt:lpstr>
      <vt:lpstr>Problem. Relevance</vt:lpstr>
      <vt:lpstr>More than half of teens make new friends online</vt:lpstr>
      <vt:lpstr>Main competitors</vt:lpstr>
      <vt:lpstr>PowerPoint Presentation</vt:lpstr>
      <vt:lpstr>Apps for dating or making friends</vt:lpstr>
      <vt:lpstr>Tinder cons and pros </vt:lpstr>
      <vt:lpstr>Invitor as a main competitor</vt:lpstr>
      <vt:lpstr>Ways to earn money</vt:lpstr>
      <vt:lpstr>First year plan</vt:lpstr>
      <vt:lpstr>Global plans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Алексей Рябыкин;Михаил Осокин</dc:creator>
  <cp:keywords>Recommendation systems;Ahoy</cp:keywords>
  <cp:lastModifiedBy>Aleksey Ryabykin</cp:lastModifiedBy>
  <cp:revision>2</cp:revision>
  <cp:lastPrinted>2021-11-11T13:08:42Z</cp:lastPrinted>
  <dcterms:created xsi:type="dcterms:W3CDTF">2021-11-11T08:52:47Z</dcterms:created>
  <dcterms:modified xsi:type="dcterms:W3CDTF">2022-10-20T20:26:00Z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0x0101002A9C74E6E830D74E9B0FDDB4017A5417</vt:lpwstr>
  </property>
</Properties>
</file>